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71" r:id="rId5"/>
    <p:sldId id="257" r:id="rId6"/>
    <p:sldId id="261" r:id="rId7"/>
    <p:sldId id="270" r:id="rId8"/>
    <p:sldId id="279" r:id="rId9"/>
    <p:sldId id="280" r:id="rId10"/>
    <p:sldId id="278" r:id="rId11"/>
    <p:sldId id="281" r:id="rId12"/>
    <p:sldId id="282" r:id="rId13"/>
    <p:sldId id="272" r:id="rId14"/>
    <p:sldId id="283" r:id="rId15"/>
    <p:sldId id="276" r:id="rId1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F26C12-91BC-48D1-ABC0-77732BB1F121}" v="102" dt="2020-04-24T15:03:54.638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8978" autoAdjust="0"/>
  </p:normalViewPr>
  <p:slideViewPr>
    <p:cSldViewPr snapToGrid="0" snapToObjects="1">
      <p:cViewPr varScale="1">
        <p:scale>
          <a:sx n="59" d="100"/>
          <a:sy n="59" d="100"/>
        </p:scale>
        <p:origin x="21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yrne" userId="bfff02e5-d231-40f7-aeb6-ca2b59863663" providerId="ADAL" clId="{5C3E8E48-E618-436F-BF28-A86AC48A34A3}"/>
    <pc:docChg chg="undo custSel addSld delSld modSld">
      <pc:chgData name="David Byrne" userId="bfff02e5-d231-40f7-aeb6-ca2b59863663" providerId="ADAL" clId="{5C3E8E48-E618-436F-BF28-A86AC48A34A3}" dt="2020-04-24T14:55:10.353" v="5887" actId="47"/>
      <pc:docMkLst>
        <pc:docMk/>
      </pc:docMkLst>
      <pc:sldChg chg="addSp delSp modSp mod">
        <pc:chgData name="David Byrne" userId="bfff02e5-d231-40f7-aeb6-ca2b59863663" providerId="ADAL" clId="{5C3E8E48-E618-436F-BF28-A86AC48A34A3}" dt="2020-04-24T12:53:11.135" v="407" actId="20577"/>
        <pc:sldMkLst>
          <pc:docMk/>
          <pc:sldMk cId="4263741412" sldId="257"/>
        </pc:sldMkLst>
        <pc:spChg chg="mod">
          <ac:chgData name="David Byrne" userId="bfff02e5-d231-40f7-aeb6-ca2b59863663" providerId="ADAL" clId="{5C3E8E48-E618-436F-BF28-A86AC48A34A3}" dt="2020-04-24T12:52:39.935" v="346" actId="20577"/>
          <ac:spMkLst>
            <pc:docMk/>
            <pc:sldMk cId="4263741412" sldId="257"/>
            <ac:spMk id="2" creationId="{525B844E-7589-414C-B16C-6EA319C89696}"/>
          </ac:spMkLst>
        </pc:spChg>
        <pc:spChg chg="mod">
          <ac:chgData name="David Byrne" userId="bfff02e5-d231-40f7-aeb6-ca2b59863663" providerId="ADAL" clId="{5C3E8E48-E618-436F-BF28-A86AC48A34A3}" dt="2020-04-24T12:53:11.135" v="407" actId="20577"/>
          <ac:spMkLst>
            <pc:docMk/>
            <pc:sldMk cId="4263741412" sldId="257"/>
            <ac:spMk id="3" creationId="{91B402E7-5638-4AAB-A875-B8839FF53AAB}"/>
          </ac:spMkLst>
        </pc:spChg>
        <pc:picChg chg="add del">
          <ac:chgData name="David Byrne" userId="bfff02e5-d231-40f7-aeb6-ca2b59863663" providerId="ADAL" clId="{5C3E8E48-E618-436F-BF28-A86AC48A34A3}" dt="2020-04-24T12:51:22.282" v="72" actId="478"/>
          <ac:picMkLst>
            <pc:docMk/>
            <pc:sldMk cId="4263741412" sldId="257"/>
            <ac:picMk id="1026" creationId="{DDF8B1C1-A08A-4730-B851-C57FEFB00BAB}"/>
          </ac:picMkLst>
        </pc:picChg>
      </pc:sldChg>
      <pc:sldChg chg="addSp delSp modSp mod">
        <pc:chgData name="David Byrne" userId="bfff02e5-d231-40f7-aeb6-ca2b59863663" providerId="ADAL" clId="{5C3E8E48-E618-436F-BF28-A86AC48A34A3}" dt="2020-04-24T12:59:01.725" v="654" actId="20577"/>
        <pc:sldMkLst>
          <pc:docMk/>
          <pc:sldMk cId="4044651307" sldId="261"/>
        </pc:sldMkLst>
        <pc:spChg chg="del">
          <ac:chgData name="David Byrne" userId="bfff02e5-d231-40f7-aeb6-ca2b59863663" providerId="ADAL" clId="{5C3E8E48-E618-436F-BF28-A86AC48A34A3}" dt="2020-04-24T12:52:48.086" v="349" actId="478"/>
          <ac:spMkLst>
            <pc:docMk/>
            <pc:sldMk cId="4044651307" sldId="261"/>
            <ac:spMk id="2" creationId="{CAC0396D-2379-42D5-A61D-C2436AE7B932}"/>
          </ac:spMkLst>
        </pc:spChg>
        <pc:spChg chg="add del">
          <ac:chgData name="David Byrne" userId="bfff02e5-d231-40f7-aeb6-ca2b59863663" providerId="ADAL" clId="{5C3E8E48-E618-436F-BF28-A86AC48A34A3}" dt="2020-04-24T12:52:47.176" v="348"/>
          <ac:spMkLst>
            <pc:docMk/>
            <pc:sldMk cId="4044651307" sldId="261"/>
            <ac:spMk id="5" creationId="{D0555DD1-DE06-42F6-AA0D-7F6E2585C242}"/>
          </ac:spMkLst>
        </pc:spChg>
        <pc:spChg chg="add">
          <ac:chgData name="David Byrne" userId="bfff02e5-d231-40f7-aeb6-ca2b59863663" providerId="ADAL" clId="{5C3E8E48-E618-436F-BF28-A86AC48A34A3}" dt="2020-04-24T12:52:48.384" v="350"/>
          <ac:spMkLst>
            <pc:docMk/>
            <pc:sldMk cId="4044651307" sldId="261"/>
            <ac:spMk id="6" creationId="{A1402067-8C72-45D3-A4F7-A3BEE50FFDB9}"/>
          </ac:spMkLst>
        </pc:spChg>
        <pc:spChg chg="mod">
          <ac:chgData name="David Byrne" userId="bfff02e5-d231-40f7-aeb6-ca2b59863663" providerId="ADAL" clId="{5C3E8E48-E618-436F-BF28-A86AC48A34A3}" dt="2020-04-24T12:59:01.725" v="654" actId="20577"/>
          <ac:spMkLst>
            <pc:docMk/>
            <pc:sldMk cId="4044651307" sldId="261"/>
            <ac:spMk id="18" creationId="{5EE8F325-1941-423D-B1C7-03EC4C1B383F}"/>
          </ac:spMkLst>
        </pc:spChg>
        <pc:picChg chg="del">
          <ac:chgData name="David Byrne" userId="bfff02e5-d231-40f7-aeb6-ca2b59863663" providerId="ADAL" clId="{5C3E8E48-E618-436F-BF28-A86AC48A34A3}" dt="2020-04-24T12:54:12.565" v="426" actId="478"/>
          <ac:picMkLst>
            <pc:docMk/>
            <pc:sldMk cId="4044651307" sldId="261"/>
            <ac:picMk id="16" creationId="{E3172EE5-829E-43E9-A46E-E246C497A369}"/>
          </ac:picMkLst>
        </pc:picChg>
        <pc:picChg chg="add mod">
          <ac:chgData name="David Byrne" userId="bfff02e5-d231-40f7-aeb6-ca2b59863663" providerId="ADAL" clId="{5C3E8E48-E618-436F-BF28-A86AC48A34A3}" dt="2020-04-24T12:55:46.459" v="603" actId="1076"/>
          <ac:picMkLst>
            <pc:docMk/>
            <pc:sldMk cId="4044651307" sldId="261"/>
            <ac:picMk id="1026" creationId="{534FC936-269B-4818-966D-087EBA65201A}"/>
          </ac:picMkLst>
        </pc:picChg>
      </pc:sldChg>
      <pc:sldChg chg="addSp delSp modSp mod delAnim modAnim">
        <pc:chgData name="David Byrne" userId="bfff02e5-d231-40f7-aeb6-ca2b59863663" providerId="ADAL" clId="{5C3E8E48-E618-436F-BF28-A86AC48A34A3}" dt="2020-04-24T13:01:30.044" v="1002" actId="14100"/>
        <pc:sldMkLst>
          <pc:docMk/>
          <pc:sldMk cId="1298889839" sldId="270"/>
        </pc:sldMkLst>
        <pc:spChg chg="add mod">
          <ac:chgData name="David Byrne" userId="bfff02e5-d231-40f7-aeb6-ca2b59863663" providerId="ADAL" clId="{5C3E8E48-E618-436F-BF28-A86AC48A34A3}" dt="2020-04-24T13:00:12.687" v="728" actId="1076"/>
          <ac:spMkLst>
            <pc:docMk/>
            <pc:sldMk cId="1298889839" sldId="270"/>
            <ac:spMk id="7" creationId="{249C768B-1967-4505-876D-4B9E4D2F157F}"/>
          </ac:spMkLst>
        </pc:spChg>
        <pc:spChg chg="del">
          <ac:chgData name="David Byrne" userId="bfff02e5-d231-40f7-aeb6-ca2b59863663" providerId="ADAL" clId="{5C3E8E48-E618-436F-BF28-A86AC48A34A3}" dt="2020-04-24T12:59:33.455" v="656" actId="478"/>
          <ac:spMkLst>
            <pc:docMk/>
            <pc:sldMk cId="1298889839" sldId="270"/>
            <ac:spMk id="8" creationId="{CADA155D-F47C-4869-8122-261660918058}"/>
          </ac:spMkLst>
        </pc:spChg>
        <pc:spChg chg="del">
          <ac:chgData name="David Byrne" userId="bfff02e5-d231-40f7-aeb6-ca2b59863663" providerId="ADAL" clId="{5C3E8E48-E618-436F-BF28-A86AC48A34A3}" dt="2020-04-24T12:59:34.581" v="657" actId="478"/>
          <ac:spMkLst>
            <pc:docMk/>
            <pc:sldMk cId="1298889839" sldId="270"/>
            <ac:spMk id="9" creationId="{D625573C-9FBF-4C5B-BDED-957C046EC31C}"/>
          </ac:spMkLst>
        </pc:spChg>
        <pc:spChg chg="add mod">
          <ac:chgData name="David Byrne" userId="bfff02e5-d231-40f7-aeb6-ca2b59863663" providerId="ADAL" clId="{5C3E8E48-E618-436F-BF28-A86AC48A34A3}" dt="2020-04-24T13:01:30.044" v="1002" actId="14100"/>
          <ac:spMkLst>
            <pc:docMk/>
            <pc:sldMk cId="1298889839" sldId="270"/>
            <ac:spMk id="10" creationId="{3FC2627B-67B5-4274-AEBA-70444936C0A0}"/>
          </ac:spMkLst>
        </pc:spChg>
        <pc:picChg chg="add mod">
          <ac:chgData name="David Byrne" userId="bfff02e5-d231-40f7-aeb6-ca2b59863663" providerId="ADAL" clId="{5C3E8E48-E618-436F-BF28-A86AC48A34A3}" dt="2020-04-24T12:48:40.713" v="4" actId="1076"/>
          <ac:picMkLst>
            <pc:docMk/>
            <pc:sldMk cId="1298889839" sldId="270"/>
            <ac:picMk id="2" creationId="{6A1C7377-B4E1-4190-BE7E-79AC49F5D043}"/>
          </ac:picMkLst>
        </pc:picChg>
        <pc:picChg chg="del">
          <ac:chgData name="David Byrne" userId="bfff02e5-d231-40f7-aeb6-ca2b59863663" providerId="ADAL" clId="{5C3E8E48-E618-436F-BF28-A86AC48A34A3}" dt="2020-04-24T12:37:34.747" v="0" actId="478"/>
          <ac:picMkLst>
            <pc:docMk/>
            <pc:sldMk cId="1298889839" sldId="270"/>
            <ac:picMk id="4" creationId="{6445CE38-DC2C-43B0-ADC8-C89D7DB584AC}"/>
          </ac:picMkLst>
        </pc:picChg>
        <pc:picChg chg="del">
          <ac:chgData name="David Byrne" userId="bfff02e5-d231-40f7-aeb6-ca2b59863663" providerId="ADAL" clId="{5C3E8E48-E618-436F-BF28-A86AC48A34A3}" dt="2020-04-24T12:59:35.416" v="658" actId="478"/>
          <ac:picMkLst>
            <pc:docMk/>
            <pc:sldMk cId="1298889839" sldId="270"/>
            <ac:picMk id="2050" creationId="{B943B4D6-51BE-46CA-911F-C00DECE5971B}"/>
          </ac:picMkLst>
        </pc:picChg>
      </pc:sldChg>
      <pc:sldChg chg="delSp modSp mod delAnim">
        <pc:chgData name="David Byrne" userId="bfff02e5-d231-40f7-aeb6-ca2b59863663" providerId="ADAL" clId="{5C3E8E48-E618-436F-BF28-A86AC48A34A3}" dt="2020-04-24T12:53:23.317" v="425" actId="5793"/>
        <pc:sldMkLst>
          <pc:docMk/>
          <pc:sldMk cId="2750815125" sldId="271"/>
        </pc:sldMkLst>
        <pc:spChg chg="mod">
          <ac:chgData name="David Byrne" userId="bfff02e5-d231-40f7-aeb6-ca2b59863663" providerId="ADAL" clId="{5C3E8E48-E618-436F-BF28-A86AC48A34A3}" dt="2020-04-24T12:52:27.206" v="313" actId="20577"/>
          <ac:spMkLst>
            <pc:docMk/>
            <pc:sldMk cId="2750815125" sldId="271"/>
            <ac:spMk id="3" creationId="{27A83005-C08E-4651-87EA-2866D672AEEA}"/>
          </ac:spMkLst>
        </pc:spChg>
        <pc:spChg chg="mod">
          <ac:chgData name="David Byrne" userId="bfff02e5-d231-40f7-aeb6-ca2b59863663" providerId="ADAL" clId="{5C3E8E48-E618-436F-BF28-A86AC48A34A3}" dt="2020-04-24T12:53:23.317" v="425" actId="5793"/>
          <ac:spMkLst>
            <pc:docMk/>
            <pc:sldMk cId="2750815125" sldId="271"/>
            <ac:spMk id="8" creationId="{17D85F33-02F1-4655-B44F-05B3CAA26CB4}"/>
          </ac:spMkLst>
        </pc:spChg>
        <pc:spChg chg="del">
          <ac:chgData name="David Byrne" userId="bfff02e5-d231-40f7-aeb6-ca2b59863663" providerId="ADAL" clId="{5C3E8E48-E618-436F-BF28-A86AC48A34A3}" dt="2020-04-24T12:50:46.137" v="68" actId="478"/>
          <ac:spMkLst>
            <pc:docMk/>
            <pc:sldMk cId="2750815125" sldId="271"/>
            <ac:spMk id="10" creationId="{19225FA1-7F11-4335-83EA-B612882E9A52}"/>
          </ac:spMkLst>
        </pc:spChg>
        <pc:spChg chg="mod">
          <ac:chgData name="David Byrne" userId="bfff02e5-d231-40f7-aeb6-ca2b59863663" providerId="ADAL" clId="{5C3E8E48-E618-436F-BF28-A86AC48A34A3}" dt="2020-04-24T12:50:48.670" v="70" actId="1076"/>
          <ac:spMkLst>
            <pc:docMk/>
            <pc:sldMk cId="2750815125" sldId="271"/>
            <ac:spMk id="16" creationId="{778C8D71-020D-4B1E-BE2C-0A8980D351BA}"/>
          </ac:spMkLst>
        </pc:spChg>
        <pc:picChg chg="del">
          <ac:chgData name="David Byrne" userId="bfff02e5-d231-40f7-aeb6-ca2b59863663" providerId="ADAL" clId="{5C3E8E48-E618-436F-BF28-A86AC48A34A3}" dt="2020-04-24T12:50:46.904" v="69" actId="478"/>
          <ac:picMkLst>
            <pc:docMk/>
            <pc:sldMk cId="2750815125" sldId="271"/>
            <ac:picMk id="1026" creationId="{4B564E09-3D92-4427-90BA-A39A13FBF4B0}"/>
          </ac:picMkLst>
        </pc:picChg>
      </pc:sldChg>
      <pc:sldChg chg="addSp delSp modSp mod modAnim modNotesTx">
        <pc:chgData name="David Byrne" userId="bfff02e5-d231-40f7-aeb6-ca2b59863663" providerId="ADAL" clId="{5C3E8E48-E618-436F-BF28-A86AC48A34A3}" dt="2020-04-24T14:46:56.629" v="5249" actId="20577"/>
        <pc:sldMkLst>
          <pc:docMk/>
          <pc:sldMk cId="908463635" sldId="272"/>
        </pc:sldMkLst>
        <pc:spChg chg="del">
          <ac:chgData name="David Byrne" userId="bfff02e5-d231-40f7-aeb6-ca2b59863663" providerId="ADAL" clId="{5C3E8E48-E618-436F-BF28-A86AC48A34A3}" dt="2020-04-24T14:11:05.373" v="4254" actId="478"/>
          <ac:spMkLst>
            <pc:docMk/>
            <pc:sldMk cId="908463635" sldId="272"/>
            <ac:spMk id="5" creationId="{5E19953A-79CE-4583-ACFC-999013F6BC4F}"/>
          </ac:spMkLst>
        </pc:spChg>
        <pc:spChg chg="del">
          <ac:chgData name="David Byrne" userId="bfff02e5-d231-40f7-aeb6-ca2b59863663" providerId="ADAL" clId="{5C3E8E48-E618-436F-BF28-A86AC48A34A3}" dt="2020-04-24T14:11:05.373" v="4254" actId="478"/>
          <ac:spMkLst>
            <pc:docMk/>
            <pc:sldMk cId="908463635" sldId="272"/>
            <ac:spMk id="9" creationId="{D93DC102-7B6E-4690-9EAB-DF013DA296F9}"/>
          </ac:spMkLst>
        </pc:spChg>
        <pc:spChg chg="del">
          <ac:chgData name="David Byrne" userId="bfff02e5-d231-40f7-aeb6-ca2b59863663" providerId="ADAL" clId="{5C3E8E48-E618-436F-BF28-A86AC48A34A3}" dt="2020-04-24T14:11:05.373" v="4254" actId="478"/>
          <ac:spMkLst>
            <pc:docMk/>
            <pc:sldMk cId="908463635" sldId="272"/>
            <ac:spMk id="10" creationId="{3E77A22A-F00D-451C-876C-3F8B1B7B6653}"/>
          </ac:spMkLst>
        </pc:spChg>
        <pc:spChg chg="del">
          <ac:chgData name="David Byrne" userId="bfff02e5-d231-40f7-aeb6-ca2b59863663" providerId="ADAL" clId="{5C3E8E48-E618-436F-BF28-A86AC48A34A3}" dt="2020-04-24T14:11:05.373" v="4254" actId="478"/>
          <ac:spMkLst>
            <pc:docMk/>
            <pc:sldMk cId="908463635" sldId="272"/>
            <ac:spMk id="11" creationId="{4913C8B3-BF08-4D11-989B-95A7C4AC030D}"/>
          </ac:spMkLst>
        </pc:spChg>
        <pc:spChg chg="del">
          <ac:chgData name="David Byrne" userId="bfff02e5-d231-40f7-aeb6-ca2b59863663" providerId="ADAL" clId="{5C3E8E48-E618-436F-BF28-A86AC48A34A3}" dt="2020-04-24T14:11:05.373" v="4254" actId="478"/>
          <ac:spMkLst>
            <pc:docMk/>
            <pc:sldMk cId="908463635" sldId="272"/>
            <ac:spMk id="12" creationId="{C8B4061F-5B05-487F-A033-1F2692F35FD7}"/>
          </ac:spMkLst>
        </pc:spChg>
        <pc:spChg chg="add del mod">
          <ac:chgData name="David Byrne" userId="bfff02e5-d231-40f7-aeb6-ca2b59863663" providerId="ADAL" clId="{5C3E8E48-E618-436F-BF28-A86AC48A34A3}" dt="2020-04-24T14:14:30.943" v="4442" actId="478"/>
          <ac:spMkLst>
            <pc:docMk/>
            <pc:sldMk cId="908463635" sldId="272"/>
            <ac:spMk id="13" creationId="{2B870630-A087-44F1-8099-E4909B0DAA8A}"/>
          </ac:spMkLst>
        </pc:spChg>
        <pc:spChg chg="add mod">
          <ac:chgData name="David Byrne" userId="bfff02e5-d231-40f7-aeb6-ca2b59863663" providerId="ADAL" clId="{5C3E8E48-E618-436F-BF28-A86AC48A34A3}" dt="2020-04-24T14:46:56.629" v="5249" actId="20577"/>
          <ac:spMkLst>
            <pc:docMk/>
            <pc:sldMk cId="908463635" sldId="272"/>
            <ac:spMk id="14" creationId="{6188C4E5-ECB8-4663-9531-12B5FF3265CA}"/>
          </ac:spMkLst>
        </pc:spChg>
        <pc:spChg chg="add mod">
          <ac:chgData name="David Byrne" userId="bfff02e5-d231-40f7-aeb6-ca2b59863663" providerId="ADAL" clId="{5C3E8E48-E618-436F-BF28-A86AC48A34A3}" dt="2020-04-24T14:44:09.915" v="4672" actId="1076"/>
          <ac:spMkLst>
            <pc:docMk/>
            <pc:sldMk cId="908463635" sldId="272"/>
            <ac:spMk id="15" creationId="{4D3D5D69-FEA3-49A0-A04E-975C74CA0984}"/>
          </ac:spMkLst>
        </pc:spChg>
        <pc:picChg chg="del">
          <ac:chgData name="David Byrne" userId="bfff02e5-d231-40f7-aeb6-ca2b59863663" providerId="ADAL" clId="{5C3E8E48-E618-436F-BF28-A86AC48A34A3}" dt="2020-04-24T14:11:03.294" v="4253" actId="478"/>
          <ac:picMkLst>
            <pc:docMk/>
            <pc:sldMk cId="908463635" sldId="272"/>
            <ac:picMk id="4" creationId="{6445CE38-DC2C-43B0-ADC8-C89D7DB584AC}"/>
          </ac:picMkLst>
        </pc:picChg>
        <pc:picChg chg="add del mod">
          <ac:chgData name="David Byrne" userId="bfff02e5-d231-40f7-aeb6-ca2b59863663" providerId="ADAL" clId="{5C3E8E48-E618-436F-BF28-A86AC48A34A3}" dt="2020-04-24T14:14:32.308" v="4443" actId="478"/>
          <ac:picMkLst>
            <pc:docMk/>
            <pc:sldMk cId="908463635" sldId="272"/>
            <ac:picMk id="5122" creationId="{4E1D700C-AB0E-4F87-8422-C0221749BBB0}"/>
          </ac:picMkLst>
        </pc:picChg>
        <pc:picChg chg="add mod">
          <ac:chgData name="David Byrne" userId="bfff02e5-d231-40f7-aeb6-ca2b59863663" providerId="ADAL" clId="{5C3E8E48-E618-436F-BF28-A86AC48A34A3}" dt="2020-04-24T14:45:33.659" v="4897" actId="1076"/>
          <ac:picMkLst>
            <pc:docMk/>
            <pc:sldMk cId="908463635" sldId="272"/>
            <ac:picMk id="5124" creationId="{DDA8BBBB-85C6-4ECC-A1D5-D79D69BA3F13}"/>
          </ac:picMkLst>
        </pc:picChg>
        <pc:picChg chg="del">
          <ac:chgData name="David Byrne" userId="bfff02e5-d231-40f7-aeb6-ca2b59863663" providerId="ADAL" clId="{5C3E8E48-E618-436F-BF28-A86AC48A34A3}" dt="2020-04-24T14:11:05.373" v="4254" actId="478"/>
          <ac:picMkLst>
            <pc:docMk/>
            <pc:sldMk cId="908463635" sldId="272"/>
            <ac:picMk id="10242" creationId="{908011C4-B316-4252-A914-A8887E684AF5}"/>
          </ac:picMkLst>
        </pc:picChg>
      </pc:sldChg>
      <pc:sldChg chg="del">
        <pc:chgData name="David Byrne" userId="bfff02e5-d231-40f7-aeb6-ca2b59863663" providerId="ADAL" clId="{5C3E8E48-E618-436F-BF28-A86AC48A34A3}" dt="2020-04-24T14:47:21.954" v="5336" actId="47"/>
        <pc:sldMkLst>
          <pc:docMk/>
          <pc:sldMk cId="2556643939" sldId="273"/>
        </pc:sldMkLst>
      </pc:sldChg>
      <pc:sldChg chg="del">
        <pc:chgData name="David Byrne" userId="bfff02e5-d231-40f7-aeb6-ca2b59863663" providerId="ADAL" clId="{5C3E8E48-E618-436F-BF28-A86AC48A34A3}" dt="2020-04-24T14:47:22.525" v="5337" actId="47"/>
        <pc:sldMkLst>
          <pc:docMk/>
          <pc:sldMk cId="830839053" sldId="274"/>
        </pc:sldMkLst>
      </pc:sldChg>
      <pc:sldChg chg="del">
        <pc:chgData name="David Byrne" userId="bfff02e5-d231-40f7-aeb6-ca2b59863663" providerId="ADAL" clId="{5C3E8E48-E618-436F-BF28-A86AC48A34A3}" dt="2020-04-24T14:47:23.083" v="5338" actId="47"/>
        <pc:sldMkLst>
          <pc:docMk/>
          <pc:sldMk cId="1533978739" sldId="275"/>
        </pc:sldMkLst>
      </pc:sldChg>
      <pc:sldChg chg="addSp delSp modSp add del mod">
        <pc:chgData name="David Byrne" userId="bfff02e5-d231-40f7-aeb6-ca2b59863663" providerId="ADAL" clId="{5C3E8E48-E618-436F-BF28-A86AC48A34A3}" dt="2020-04-24T14:54:52.598" v="5886" actId="14100"/>
        <pc:sldMkLst>
          <pc:docMk/>
          <pc:sldMk cId="514502453" sldId="276"/>
        </pc:sldMkLst>
        <pc:spChg chg="del mod">
          <ac:chgData name="David Byrne" userId="bfff02e5-d231-40f7-aeb6-ca2b59863663" providerId="ADAL" clId="{5C3E8E48-E618-436F-BF28-A86AC48A34A3}" dt="2020-04-24T14:53:37.581" v="5677" actId="478"/>
          <ac:spMkLst>
            <pc:docMk/>
            <pc:sldMk cId="514502453" sldId="276"/>
            <ac:spMk id="2" creationId="{244BE3A0-2491-41C8-9079-04A5D73EC2A8}"/>
          </ac:spMkLst>
        </pc:spChg>
        <pc:spChg chg="add del">
          <ac:chgData name="David Byrne" userId="bfff02e5-d231-40f7-aeb6-ca2b59863663" providerId="ADAL" clId="{5C3E8E48-E618-436F-BF28-A86AC48A34A3}" dt="2020-04-24T14:54:01.620" v="5686" actId="478"/>
          <ac:spMkLst>
            <pc:docMk/>
            <pc:sldMk cId="514502453" sldId="276"/>
            <ac:spMk id="4" creationId="{F8737D68-77E4-455F-80AE-D3D2DC992B10}"/>
          </ac:spMkLst>
        </pc:spChg>
        <pc:spChg chg="mod ord">
          <ac:chgData name="David Byrne" userId="bfff02e5-d231-40f7-aeb6-ca2b59863663" providerId="ADAL" clId="{5C3E8E48-E618-436F-BF28-A86AC48A34A3}" dt="2020-04-24T14:54:31.484" v="5828" actId="20577"/>
          <ac:spMkLst>
            <pc:docMk/>
            <pc:sldMk cId="514502453" sldId="276"/>
            <ac:spMk id="6" creationId="{EB3A4A50-95A7-4676-A0D5-05BD648C5F2C}"/>
          </ac:spMkLst>
        </pc:spChg>
        <pc:spChg chg="add mod">
          <ac:chgData name="David Byrne" userId="bfff02e5-d231-40f7-aeb6-ca2b59863663" providerId="ADAL" clId="{5C3E8E48-E618-436F-BF28-A86AC48A34A3}" dt="2020-04-24T14:54:52.598" v="5886" actId="14100"/>
          <ac:spMkLst>
            <pc:docMk/>
            <pc:sldMk cId="514502453" sldId="276"/>
            <ac:spMk id="7" creationId="{C5F9530C-A243-4BCD-A259-7F09706195B6}"/>
          </ac:spMkLst>
        </pc:spChg>
        <pc:picChg chg="add mod">
          <ac:chgData name="David Byrne" userId="bfff02e5-d231-40f7-aeb6-ca2b59863663" providerId="ADAL" clId="{5C3E8E48-E618-436F-BF28-A86AC48A34A3}" dt="2020-04-24T14:53:43.975" v="5680" actId="1076"/>
          <ac:picMkLst>
            <pc:docMk/>
            <pc:sldMk cId="514502453" sldId="276"/>
            <ac:picMk id="3" creationId="{24F985E9-FC24-402E-A270-1F4C585F2555}"/>
          </ac:picMkLst>
        </pc:picChg>
        <pc:picChg chg="del">
          <ac:chgData name="David Byrne" userId="bfff02e5-d231-40f7-aeb6-ca2b59863663" providerId="ADAL" clId="{5C3E8E48-E618-436F-BF28-A86AC48A34A3}" dt="2020-04-24T14:53:38.091" v="5678" actId="478"/>
          <ac:picMkLst>
            <pc:docMk/>
            <pc:sldMk cId="514502453" sldId="276"/>
            <ac:picMk id="5" creationId="{0DFBB721-A0D3-4A3D-A887-BB14470B325A}"/>
          </ac:picMkLst>
        </pc:picChg>
      </pc:sldChg>
      <pc:sldChg chg="del">
        <pc:chgData name="David Byrne" userId="bfff02e5-d231-40f7-aeb6-ca2b59863663" providerId="ADAL" clId="{5C3E8E48-E618-436F-BF28-A86AC48A34A3}" dt="2020-04-24T14:55:10.353" v="5887" actId="47"/>
        <pc:sldMkLst>
          <pc:docMk/>
          <pc:sldMk cId="1477298023" sldId="277"/>
        </pc:sldMkLst>
      </pc:sldChg>
      <pc:sldChg chg="addSp delSp modSp add mod delAnim modAnim modNotesTx">
        <pc:chgData name="David Byrne" userId="bfff02e5-d231-40f7-aeb6-ca2b59863663" providerId="ADAL" clId="{5C3E8E48-E618-436F-BF28-A86AC48A34A3}" dt="2020-04-24T14:04:14.770" v="3438" actId="20577"/>
        <pc:sldMkLst>
          <pc:docMk/>
          <pc:sldMk cId="800428839" sldId="278"/>
        </pc:sldMkLst>
        <pc:spChg chg="add mod">
          <ac:chgData name="David Byrne" userId="bfff02e5-d231-40f7-aeb6-ca2b59863663" providerId="ADAL" clId="{5C3E8E48-E618-436F-BF28-A86AC48A34A3}" dt="2020-04-24T14:04:14.770" v="3438" actId="20577"/>
          <ac:spMkLst>
            <pc:docMk/>
            <pc:sldMk cId="800428839" sldId="278"/>
            <ac:spMk id="7" creationId="{C043C733-4EEE-4FD9-9749-B68BC1591229}"/>
          </ac:spMkLst>
        </pc:spChg>
        <pc:spChg chg="mod">
          <ac:chgData name="David Byrne" userId="bfff02e5-d231-40f7-aeb6-ca2b59863663" providerId="ADAL" clId="{5C3E8E48-E618-436F-BF28-A86AC48A34A3}" dt="2020-04-24T14:01:18.858" v="2820" actId="14100"/>
          <ac:spMkLst>
            <pc:docMk/>
            <pc:sldMk cId="800428839" sldId="278"/>
            <ac:spMk id="8" creationId="{CADA155D-F47C-4869-8122-261660918058}"/>
          </ac:spMkLst>
        </pc:spChg>
        <pc:spChg chg="del mod">
          <ac:chgData name="David Byrne" userId="bfff02e5-d231-40f7-aeb6-ca2b59863663" providerId="ADAL" clId="{5C3E8E48-E618-436F-BF28-A86AC48A34A3}" dt="2020-04-24T14:01:26.585" v="2822" actId="478"/>
          <ac:spMkLst>
            <pc:docMk/>
            <pc:sldMk cId="800428839" sldId="278"/>
            <ac:spMk id="9" creationId="{D625573C-9FBF-4C5B-BDED-957C046EC31C}"/>
          </ac:spMkLst>
        </pc:spChg>
        <pc:picChg chg="add mod">
          <ac:chgData name="David Byrne" userId="bfff02e5-d231-40f7-aeb6-ca2b59863663" providerId="ADAL" clId="{5C3E8E48-E618-436F-BF28-A86AC48A34A3}" dt="2020-04-24T14:03:16.074" v="3283" actId="1440"/>
          <ac:picMkLst>
            <pc:docMk/>
            <pc:sldMk cId="800428839" sldId="278"/>
            <ac:picMk id="3" creationId="{9D85791A-FC91-46DA-AEC1-3FA97990FF36}"/>
          </ac:picMkLst>
        </pc:picChg>
        <pc:picChg chg="del mod">
          <ac:chgData name="David Byrne" userId="bfff02e5-d231-40f7-aeb6-ca2b59863663" providerId="ADAL" clId="{5C3E8E48-E618-436F-BF28-A86AC48A34A3}" dt="2020-04-24T13:59:32.139" v="2484" actId="478"/>
          <ac:picMkLst>
            <pc:docMk/>
            <pc:sldMk cId="800428839" sldId="278"/>
            <ac:picMk id="2050" creationId="{B943B4D6-51BE-46CA-911F-C00DECE5971B}"/>
          </ac:picMkLst>
        </pc:picChg>
      </pc:sldChg>
      <pc:sldChg chg="addSp delSp modSp add mod">
        <pc:chgData name="David Byrne" userId="bfff02e5-d231-40f7-aeb6-ca2b59863663" providerId="ADAL" clId="{5C3E8E48-E618-436F-BF28-A86AC48A34A3}" dt="2020-04-24T13:54:03.040" v="1497" actId="1076"/>
        <pc:sldMkLst>
          <pc:docMk/>
          <pc:sldMk cId="1747290855" sldId="279"/>
        </pc:sldMkLst>
        <pc:spChg chg="add del mod">
          <ac:chgData name="David Byrne" userId="bfff02e5-d231-40f7-aeb6-ca2b59863663" providerId="ADAL" clId="{5C3E8E48-E618-436F-BF28-A86AC48A34A3}" dt="2020-04-24T13:02:51.301" v="1037" actId="11529"/>
          <ac:spMkLst>
            <pc:docMk/>
            <pc:sldMk cId="1747290855" sldId="279"/>
            <ac:spMk id="3" creationId="{76BEA78B-2E7F-4C8C-986D-F6CD6AFBCFE2}"/>
          </ac:spMkLst>
        </pc:spChg>
        <pc:spChg chg="add del">
          <ac:chgData name="David Byrne" userId="bfff02e5-d231-40f7-aeb6-ca2b59863663" providerId="ADAL" clId="{5C3E8E48-E618-436F-BF28-A86AC48A34A3}" dt="2020-04-24T13:02:48.767" v="1034"/>
          <ac:spMkLst>
            <pc:docMk/>
            <pc:sldMk cId="1747290855" sldId="279"/>
            <ac:spMk id="6" creationId="{9BF0005E-19DD-4664-9C26-25665C776AD6}"/>
          </ac:spMkLst>
        </pc:spChg>
        <pc:spChg chg="mod ord">
          <ac:chgData name="David Byrne" userId="bfff02e5-d231-40f7-aeb6-ca2b59863663" providerId="ADAL" clId="{5C3E8E48-E618-436F-BF28-A86AC48A34A3}" dt="2020-04-24T13:54:03.040" v="1497" actId="1076"/>
          <ac:spMkLst>
            <pc:docMk/>
            <pc:sldMk cId="1747290855" sldId="279"/>
            <ac:spMk id="7" creationId="{249C768B-1967-4505-876D-4B9E4D2F157F}"/>
          </ac:spMkLst>
        </pc:spChg>
        <pc:spChg chg="add del">
          <ac:chgData name="David Byrne" userId="bfff02e5-d231-40f7-aeb6-ca2b59863663" providerId="ADAL" clId="{5C3E8E48-E618-436F-BF28-A86AC48A34A3}" dt="2020-04-24T13:02:48.618" v="1033"/>
          <ac:spMkLst>
            <pc:docMk/>
            <pc:sldMk cId="1747290855" sldId="279"/>
            <ac:spMk id="8" creationId="{857672DF-FDBB-4E20-987B-37442B392393}"/>
          </ac:spMkLst>
        </pc:spChg>
        <pc:spChg chg="add del mod">
          <ac:chgData name="David Byrne" userId="bfff02e5-d231-40f7-aeb6-ca2b59863663" providerId="ADAL" clId="{5C3E8E48-E618-436F-BF28-A86AC48A34A3}" dt="2020-04-24T13:02:48.432" v="1032"/>
          <ac:spMkLst>
            <pc:docMk/>
            <pc:sldMk cId="1747290855" sldId="279"/>
            <ac:spMk id="9" creationId="{4B368F9D-3036-4F6D-B1A8-B172CC262712}"/>
          </ac:spMkLst>
        </pc:spChg>
        <pc:spChg chg="mod">
          <ac:chgData name="David Byrne" userId="bfff02e5-d231-40f7-aeb6-ca2b59863663" providerId="ADAL" clId="{5C3E8E48-E618-436F-BF28-A86AC48A34A3}" dt="2020-04-24T13:53:05.763" v="1294" actId="20577"/>
          <ac:spMkLst>
            <pc:docMk/>
            <pc:sldMk cId="1747290855" sldId="279"/>
            <ac:spMk id="10" creationId="{3FC2627B-67B5-4274-AEBA-70444936C0A0}"/>
          </ac:spMkLst>
        </pc:spChg>
        <pc:spChg chg="add del mod">
          <ac:chgData name="David Byrne" userId="bfff02e5-d231-40f7-aeb6-ca2b59863663" providerId="ADAL" clId="{5C3E8E48-E618-436F-BF28-A86AC48A34A3}" dt="2020-04-24T13:02:45.632" v="1026"/>
          <ac:spMkLst>
            <pc:docMk/>
            <pc:sldMk cId="1747290855" sldId="279"/>
            <ac:spMk id="11" creationId="{F79134C4-DDD2-44B5-97DF-C93481F6C58F}"/>
          </ac:spMkLst>
        </pc:spChg>
        <pc:picChg chg="mod">
          <ac:chgData name="David Byrne" userId="bfff02e5-d231-40f7-aeb6-ca2b59863663" providerId="ADAL" clId="{5C3E8E48-E618-436F-BF28-A86AC48A34A3}" dt="2020-04-24T13:12:39.004" v="1038" actId="1076"/>
          <ac:picMkLst>
            <pc:docMk/>
            <pc:sldMk cId="1747290855" sldId="279"/>
            <ac:picMk id="2" creationId="{6A1C7377-B4E1-4190-BE7E-79AC49F5D043}"/>
          </ac:picMkLst>
        </pc:picChg>
        <pc:cxnChg chg="add mod">
          <ac:chgData name="David Byrne" userId="bfff02e5-d231-40f7-aeb6-ca2b59863663" providerId="ADAL" clId="{5C3E8E48-E618-436F-BF28-A86AC48A34A3}" dt="2020-04-24T13:51:22.924" v="1056" actId="1076"/>
          <ac:cxnSpMkLst>
            <pc:docMk/>
            <pc:sldMk cId="1747290855" sldId="279"/>
            <ac:cxnSpMk id="5" creationId="{AF2E9D73-9499-4368-891C-82D850C578EE}"/>
          </ac:cxnSpMkLst>
        </pc:cxnChg>
        <pc:cxnChg chg="add mod">
          <ac:chgData name="David Byrne" userId="bfff02e5-d231-40f7-aeb6-ca2b59863663" providerId="ADAL" clId="{5C3E8E48-E618-436F-BF28-A86AC48A34A3}" dt="2020-04-24T13:50:52.457" v="1048" actId="1076"/>
          <ac:cxnSpMkLst>
            <pc:docMk/>
            <pc:sldMk cId="1747290855" sldId="279"/>
            <ac:cxnSpMk id="12" creationId="{DD79B4B2-F742-462E-8457-6FBD33BDD5EE}"/>
          </ac:cxnSpMkLst>
        </pc:cxnChg>
        <pc:cxnChg chg="add mod">
          <ac:chgData name="David Byrne" userId="bfff02e5-d231-40f7-aeb6-ca2b59863663" providerId="ADAL" clId="{5C3E8E48-E618-436F-BF28-A86AC48A34A3}" dt="2020-04-24T13:50:44.166" v="1046" actId="1076"/>
          <ac:cxnSpMkLst>
            <pc:docMk/>
            <pc:sldMk cId="1747290855" sldId="279"/>
            <ac:cxnSpMk id="13" creationId="{853A01B0-4AA8-4196-816D-3AE738F52057}"/>
          </ac:cxnSpMkLst>
        </pc:cxnChg>
        <pc:cxnChg chg="add mod">
          <ac:chgData name="David Byrne" userId="bfff02e5-d231-40f7-aeb6-ca2b59863663" providerId="ADAL" clId="{5C3E8E48-E618-436F-BF28-A86AC48A34A3}" dt="2020-04-24T13:51:03.774" v="1051" actId="14100"/>
          <ac:cxnSpMkLst>
            <pc:docMk/>
            <pc:sldMk cId="1747290855" sldId="279"/>
            <ac:cxnSpMk id="16" creationId="{8C9B4441-B7F6-4AFC-97F8-B2A964DC9C53}"/>
          </ac:cxnSpMkLst>
        </pc:cxnChg>
        <pc:cxnChg chg="add mod">
          <ac:chgData name="David Byrne" userId="bfff02e5-d231-40f7-aeb6-ca2b59863663" providerId="ADAL" clId="{5C3E8E48-E618-436F-BF28-A86AC48A34A3}" dt="2020-04-24T13:51:11.061" v="1054" actId="14100"/>
          <ac:cxnSpMkLst>
            <pc:docMk/>
            <pc:sldMk cId="1747290855" sldId="279"/>
            <ac:cxnSpMk id="18" creationId="{50F81F5B-000F-469D-8A03-67547414B923}"/>
          </ac:cxnSpMkLst>
        </pc:cxnChg>
        <pc:cxnChg chg="add mod">
          <ac:chgData name="David Byrne" userId="bfff02e5-d231-40f7-aeb6-ca2b59863663" providerId="ADAL" clId="{5C3E8E48-E618-436F-BF28-A86AC48A34A3}" dt="2020-04-24T13:51:31.301" v="1060" actId="1076"/>
          <ac:cxnSpMkLst>
            <pc:docMk/>
            <pc:sldMk cId="1747290855" sldId="279"/>
            <ac:cxnSpMk id="21" creationId="{0B049ECF-EF9A-4AA8-848D-F0679B4ADE5E}"/>
          </ac:cxnSpMkLst>
        </pc:cxnChg>
        <pc:cxnChg chg="add mod">
          <ac:chgData name="David Byrne" userId="bfff02e5-d231-40f7-aeb6-ca2b59863663" providerId="ADAL" clId="{5C3E8E48-E618-436F-BF28-A86AC48A34A3}" dt="2020-04-24T13:51:37.710" v="1063" actId="14100"/>
          <ac:cxnSpMkLst>
            <pc:docMk/>
            <pc:sldMk cId="1747290855" sldId="279"/>
            <ac:cxnSpMk id="23" creationId="{9737D9AF-F269-42F1-9E9C-EFA656BFA541}"/>
          </ac:cxnSpMkLst>
        </pc:cxnChg>
      </pc:sldChg>
      <pc:sldChg chg="addSp delSp modSp add mod">
        <pc:chgData name="David Byrne" userId="bfff02e5-d231-40f7-aeb6-ca2b59863663" providerId="ADAL" clId="{5C3E8E48-E618-436F-BF28-A86AC48A34A3}" dt="2020-04-24T13:59:05.265" v="2479" actId="1076"/>
        <pc:sldMkLst>
          <pc:docMk/>
          <pc:sldMk cId="1764289794" sldId="280"/>
        </pc:sldMkLst>
        <pc:spChg chg="del">
          <ac:chgData name="David Byrne" userId="bfff02e5-d231-40f7-aeb6-ca2b59863663" providerId="ADAL" clId="{5C3E8E48-E618-436F-BF28-A86AC48A34A3}" dt="2020-04-24T13:54:10.549" v="1499" actId="478"/>
          <ac:spMkLst>
            <pc:docMk/>
            <pc:sldMk cId="1764289794" sldId="280"/>
            <ac:spMk id="7" creationId="{249C768B-1967-4505-876D-4B9E4D2F157F}"/>
          </ac:spMkLst>
        </pc:spChg>
        <pc:spChg chg="mod">
          <ac:chgData name="David Byrne" userId="bfff02e5-d231-40f7-aeb6-ca2b59863663" providerId="ADAL" clId="{5C3E8E48-E618-436F-BF28-A86AC48A34A3}" dt="2020-04-24T13:58:09.461" v="2308" actId="1076"/>
          <ac:spMkLst>
            <pc:docMk/>
            <pc:sldMk cId="1764289794" sldId="280"/>
            <ac:spMk id="10" creationId="{3FC2627B-67B5-4274-AEBA-70444936C0A0}"/>
          </ac:spMkLst>
        </pc:spChg>
        <pc:spChg chg="add mod">
          <ac:chgData name="David Byrne" userId="bfff02e5-d231-40f7-aeb6-ca2b59863663" providerId="ADAL" clId="{5C3E8E48-E618-436F-BF28-A86AC48A34A3}" dt="2020-04-24T13:58:06.292" v="2307" actId="14100"/>
          <ac:spMkLst>
            <pc:docMk/>
            <pc:sldMk cId="1764289794" sldId="280"/>
            <ac:spMk id="14" creationId="{C7B0ADE1-63A8-4886-9307-365054DBB8C6}"/>
          </ac:spMkLst>
        </pc:spChg>
        <pc:spChg chg="add mod">
          <ac:chgData name="David Byrne" userId="bfff02e5-d231-40f7-aeb6-ca2b59863663" providerId="ADAL" clId="{5C3E8E48-E618-436F-BF28-A86AC48A34A3}" dt="2020-04-24T13:59:05.265" v="2479" actId="1076"/>
          <ac:spMkLst>
            <pc:docMk/>
            <pc:sldMk cId="1764289794" sldId="280"/>
            <ac:spMk id="15" creationId="{DF38DE6C-367E-43C2-80B7-DD4D596C2BD8}"/>
          </ac:spMkLst>
        </pc:spChg>
        <pc:picChg chg="del">
          <ac:chgData name="David Byrne" userId="bfff02e5-d231-40f7-aeb6-ca2b59863663" providerId="ADAL" clId="{5C3E8E48-E618-436F-BF28-A86AC48A34A3}" dt="2020-04-24T13:57:18.817" v="2111" actId="478"/>
          <ac:picMkLst>
            <pc:docMk/>
            <pc:sldMk cId="1764289794" sldId="280"/>
            <ac:picMk id="2" creationId="{6A1C7377-B4E1-4190-BE7E-79AC49F5D043}"/>
          </ac:picMkLst>
        </pc:picChg>
        <pc:cxnChg chg="del">
          <ac:chgData name="David Byrne" userId="bfff02e5-d231-40f7-aeb6-ca2b59863663" providerId="ADAL" clId="{5C3E8E48-E618-436F-BF28-A86AC48A34A3}" dt="2020-04-24T13:57:21.290" v="2112" actId="478"/>
          <ac:cxnSpMkLst>
            <pc:docMk/>
            <pc:sldMk cId="1764289794" sldId="280"/>
            <ac:cxnSpMk id="5" creationId="{AF2E9D73-9499-4368-891C-82D850C578EE}"/>
          </ac:cxnSpMkLst>
        </pc:cxnChg>
        <pc:cxnChg chg="del">
          <ac:chgData name="David Byrne" userId="bfff02e5-d231-40f7-aeb6-ca2b59863663" providerId="ADAL" clId="{5C3E8E48-E618-436F-BF28-A86AC48A34A3}" dt="2020-04-24T13:57:21.290" v="2112" actId="478"/>
          <ac:cxnSpMkLst>
            <pc:docMk/>
            <pc:sldMk cId="1764289794" sldId="280"/>
            <ac:cxnSpMk id="12" creationId="{DD79B4B2-F742-462E-8457-6FBD33BDD5EE}"/>
          </ac:cxnSpMkLst>
        </pc:cxnChg>
        <pc:cxnChg chg="del">
          <ac:chgData name="David Byrne" userId="bfff02e5-d231-40f7-aeb6-ca2b59863663" providerId="ADAL" clId="{5C3E8E48-E618-436F-BF28-A86AC48A34A3}" dt="2020-04-24T13:57:21.290" v="2112" actId="478"/>
          <ac:cxnSpMkLst>
            <pc:docMk/>
            <pc:sldMk cId="1764289794" sldId="280"/>
            <ac:cxnSpMk id="13" creationId="{853A01B0-4AA8-4196-816D-3AE738F52057}"/>
          </ac:cxnSpMkLst>
        </pc:cxnChg>
        <pc:cxnChg chg="del">
          <ac:chgData name="David Byrne" userId="bfff02e5-d231-40f7-aeb6-ca2b59863663" providerId="ADAL" clId="{5C3E8E48-E618-436F-BF28-A86AC48A34A3}" dt="2020-04-24T13:57:21.290" v="2112" actId="478"/>
          <ac:cxnSpMkLst>
            <pc:docMk/>
            <pc:sldMk cId="1764289794" sldId="280"/>
            <ac:cxnSpMk id="16" creationId="{8C9B4441-B7F6-4AFC-97F8-B2A964DC9C53}"/>
          </ac:cxnSpMkLst>
        </pc:cxnChg>
        <pc:cxnChg chg="del">
          <ac:chgData name="David Byrne" userId="bfff02e5-d231-40f7-aeb6-ca2b59863663" providerId="ADAL" clId="{5C3E8E48-E618-436F-BF28-A86AC48A34A3}" dt="2020-04-24T13:57:21.290" v="2112" actId="478"/>
          <ac:cxnSpMkLst>
            <pc:docMk/>
            <pc:sldMk cId="1764289794" sldId="280"/>
            <ac:cxnSpMk id="18" creationId="{50F81F5B-000F-469D-8A03-67547414B923}"/>
          </ac:cxnSpMkLst>
        </pc:cxnChg>
        <pc:cxnChg chg="del">
          <ac:chgData name="David Byrne" userId="bfff02e5-d231-40f7-aeb6-ca2b59863663" providerId="ADAL" clId="{5C3E8E48-E618-436F-BF28-A86AC48A34A3}" dt="2020-04-24T13:57:21.290" v="2112" actId="478"/>
          <ac:cxnSpMkLst>
            <pc:docMk/>
            <pc:sldMk cId="1764289794" sldId="280"/>
            <ac:cxnSpMk id="21" creationId="{0B049ECF-EF9A-4AA8-848D-F0679B4ADE5E}"/>
          </ac:cxnSpMkLst>
        </pc:cxnChg>
        <pc:cxnChg chg="del">
          <ac:chgData name="David Byrne" userId="bfff02e5-d231-40f7-aeb6-ca2b59863663" providerId="ADAL" clId="{5C3E8E48-E618-436F-BF28-A86AC48A34A3}" dt="2020-04-24T13:57:21.290" v="2112" actId="478"/>
          <ac:cxnSpMkLst>
            <pc:docMk/>
            <pc:sldMk cId="1764289794" sldId="280"/>
            <ac:cxnSpMk id="23" creationId="{9737D9AF-F269-42F1-9E9C-EFA656BFA541}"/>
          </ac:cxnSpMkLst>
        </pc:cxnChg>
      </pc:sldChg>
      <pc:sldChg chg="addSp delSp modSp add mod delAnim modAnim modNotesTx">
        <pc:chgData name="David Byrne" userId="bfff02e5-d231-40f7-aeb6-ca2b59863663" providerId="ADAL" clId="{5C3E8E48-E618-436F-BF28-A86AC48A34A3}" dt="2020-04-24T14:08:44.826" v="3920" actId="20577"/>
        <pc:sldMkLst>
          <pc:docMk/>
          <pc:sldMk cId="482130848" sldId="281"/>
        </pc:sldMkLst>
        <pc:spChg chg="mod">
          <ac:chgData name="David Byrne" userId="bfff02e5-d231-40f7-aeb6-ca2b59863663" providerId="ADAL" clId="{5C3E8E48-E618-436F-BF28-A86AC48A34A3}" dt="2020-04-24T14:05:43.259" v="3555" actId="14100"/>
          <ac:spMkLst>
            <pc:docMk/>
            <pc:sldMk cId="482130848" sldId="281"/>
            <ac:spMk id="8" creationId="{CADA155D-F47C-4869-8122-261660918058}"/>
          </ac:spMkLst>
        </pc:spChg>
        <pc:spChg chg="del">
          <ac:chgData name="David Byrne" userId="bfff02e5-d231-40f7-aeb6-ca2b59863663" providerId="ADAL" clId="{5C3E8E48-E618-436F-BF28-A86AC48A34A3}" dt="2020-04-24T14:05:45.028" v="3556" actId="478"/>
          <ac:spMkLst>
            <pc:docMk/>
            <pc:sldMk cId="482130848" sldId="281"/>
            <ac:spMk id="9" creationId="{D625573C-9FBF-4C5B-BDED-957C046EC31C}"/>
          </ac:spMkLst>
        </pc:spChg>
        <pc:spChg chg="add mod">
          <ac:chgData name="David Byrne" userId="bfff02e5-d231-40f7-aeb6-ca2b59863663" providerId="ADAL" clId="{5C3E8E48-E618-436F-BF28-A86AC48A34A3}" dt="2020-04-24T14:08:44.826" v="3920" actId="20577"/>
          <ac:spMkLst>
            <pc:docMk/>
            <pc:sldMk cId="482130848" sldId="281"/>
            <ac:spMk id="13" creationId="{8C4CF31A-168B-4428-83A7-16EA1D74194B}"/>
          </ac:spMkLst>
        </pc:spChg>
        <pc:picChg chg="del mod">
          <ac:chgData name="David Byrne" userId="bfff02e5-d231-40f7-aeb6-ca2b59863663" providerId="ADAL" clId="{5C3E8E48-E618-436F-BF28-A86AC48A34A3}" dt="2020-04-24T14:05:46.370" v="3558" actId="478"/>
          <ac:picMkLst>
            <pc:docMk/>
            <pc:sldMk cId="482130848" sldId="281"/>
            <ac:picMk id="2050" creationId="{B943B4D6-51BE-46CA-911F-C00DECE5971B}"/>
          </ac:picMkLst>
        </pc:picChg>
        <pc:picChg chg="add mod">
          <ac:chgData name="David Byrne" userId="bfff02e5-d231-40f7-aeb6-ca2b59863663" providerId="ADAL" clId="{5C3E8E48-E618-436F-BF28-A86AC48A34A3}" dt="2020-04-24T14:06:14.608" v="3562" actId="1076"/>
          <ac:picMkLst>
            <pc:docMk/>
            <pc:sldMk cId="482130848" sldId="281"/>
            <ac:picMk id="3074" creationId="{C53EA70D-A5FD-4473-9D17-AAAF6F0A657E}"/>
          </ac:picMkLst>
        </pc:picChg>
        <pc:cxnChg chg="add mod">
          <ac:chgData name="David Byrne" userId="bfff02e5-d231-40f7-aeb6-ca2b59863663" providerId="ADAL" clId="{5C3E8E48-E618-436F-BF28-A86AC48A34A3}" dt="2020-04-24T14:07:06.785" v="3741" actId="14100"/>
          <ac:cxnSpMkLst>
            <pc:docMk/>
            <pc:sldMk cId="482130848" sldId="281"/>
            <ac:cxnSpMk id="7" creationId="{86AC3F01-A1BB-4174-917A-EAEC600E1EED}"/>
          </ac:cxnSpMkLst>
        </pc:cxnChg>
        <pc:cxnChg chg="add mod">
          <ac:chgData name="David Byrne" userId="bfff02e5-d231-40f7-aeb6-ca2b59863663" providerId="ADAL" clId="{5C3E8E48-E618-436F-BF28-A86AC48A34A3}" dt="2020-04-24T14:07:30.327" v="3748" actId="14100"/>
          <ac:cxnSpMkLst>
            <pc:docMk/>
            <pc:sldMk cId="482130848" sldId="281"/>
            <ac:cxnSpMk id="10" creationId="{4886993B-883B-48F8-80A4-8A16B7FDCCA9}"/>
          </ac:cxnSpMkLst>
        </pc:cxnChg>
        <pc:cxnChg chg="add mod">
          <ac:chgData name="David Byrne" userId="bfff02e5-d231-40f7-aeb6-ca2b59863663" providerId="ADAL" clId="{5C3E8E48-E618-436F-BF28-A86AC48A34A3}" dt="2020-04-24T14:07:43.557" v="3752" actId="1076"/>
          <ac:cxnSpMkLst>
            <pc:docMk/>
            <pc:sldMk cId="482130848" sldId="281"/>
            <ac:cxnSpMk id="11" creationId="{97D45E19-0ABC-48F4-B316-7A4AFAF68CC7}"/>
          </ac:cxnSpMkLst>
        </pc:cxnChg>
      </pc:sldChg>
      <pc:sldChg chg="addSp delSp modSp add mod delAnim modAnim">
        <pc:chgData name="David Byrne" userId="bfff02e5-d231-40f7-aeb6-ca2b59863663" providerId="ADAL" clId="{5C3E8E48-E618-436F-BF28-A86AC48A34A3}" dt="2020-04-24T14:10:32.155" v="4252" actId="14100"/>
        <pc:sldMkLst>
          <pc:docMk/>
          <pc:sldMk cId="978474098" sldId="282"/>
        </pc:sldMkLst>
        <pc:spChg chg="add mod">
          <ac:chgData name="David Byrne" userId="bfff02e5-d231-40f7-aeb6-ca2b59863663" providerId="ADAL" clId="{5C3E8E48-E618-436F-BF28-A86AC48A34A3}" dt="2020-04-24T14:10:32.155" v="4252" actId="14100"/>
          <ac:spMkLst>
            <pc:docMk/>
            <pc:sldMk cId="978474098" sldId="282"/>
            <ac:spMk id="7" creationId="{579B31BB-EDD7-46DA-A5FD-66EB30526BF6}"/>
          </ac:spMkLst>
        </pc:spChg>
        <pc:spChg chg="add del mod">
          <ac:chgData name="David Byrne" userId="bfff02e5-d231-40f7-aeb6-ca2b59863663" providerId="ADAL" clId="{5C3E8E48-E618-436F-BF28-A86AC48A34A3}" dt="2020-04-24T14:09:52.325" v="4186" actId="14100"/>
          <ac:spMkLst>
            <pc:docMk/>
            <pc:sldMk cId="978474098" sldId="282"/>
            <ac:spMk id="8" creationId="{CADA155D-F47C-4869-8122-261660918058}"/>
          </ac:spMkLst>
        </pc:spChg>
        <pc:spChg chg="del">
          <ac:chgData name="David Byrne" userId="bfff02e5-d231-40f7-aeb6-ca2b59863663" providerId="ADAL" clId="{5C3E8E48-E618-436F-BF28-A86AC48A34A3}" dt="2020-04-24T14:09:54.358" v="4187" actId="478"/>
          <ac:spMkLst>
            <pc:docMk/>
            <pc:sldMk cId="978474098" sldId="282"/>
            <ac:spMk id="9" creationId="{D625573C-9FBF-4C5B-BDED-957C046EC31C}"/>
          </ac:spMkLst>
        </pc:spChg>
        <pc:picChg chg="del">
          <ac:chgData name="David Byrne" userId="bfff02e5-d231-40f7-aeb6-ca2b59863663" providerId="ADAL" clId="{5C3E8E48-E618-436F-BF28-A86AC48A34A3}" dt="2020-04-24T14:09:55.011" v="4188" actId="478"/>
          <ac:picMkLst>
            <pc:docMk/>
            <pc:sldMk cId="978474098" sldId="282"/>
            <ac:picMk id="2050" creationId="{B943B4D6-51BE-46CA-911F-C00DECE5971B}"/>
          </ac:picMkLst>
        </pc:picChg>
        <pc:picChg chg="add mod">
          <ac:chgData name="David Byrne" userId="bfff02e5-d231-40f7-aeb6-ca2b59863663" providerId="ADAL" clId="{5C3E8E48-E618-436F-BF28-A86AC48A34A3}" dt="2020-04-24T14:10:10.528" v="4191" actId="1440"/>
          <ac:picMkLst>
            <pc:docMk/>
            <pc:sldMk cId="978474098" sldId="282"/>
            <ac:picMk id="4098" creationId="{2B6CF117-6A65-4001-BB08-FDE5537A4E9F}"/>
          </ac:picMkLst>
        </pc:picChg>
      </pc:sldChg>
      <pc:sldChg chg="modSp add mod modNotesTx">
        <pc:chgData name="David Byrne" userId="bfff02e5-d231-40f7-aeb6-ca2b59863663" providerId="ADAL" clId="{5C3E8E48-E618-436F-BF28-A86AC48A34A3}" dt="2020-04-24T14:48:42.374" v="5675" actId="20577"/>
        <pc:sldMkLst>
          <pc:docMk/>
          <pc:sldMk cId="1251399497" sldId="283"/>
        </pc:sldMkLst>
        <pc:spChg chg="mod">
          <ac:chgData name="David Byrne" userId="bfff02e5-d231-40f7-aeb6-ca2b59863663" providerId="ADAL" clId="{5C3E8E48-E618-436F-BF28-A86AC48A34A3}" dt="2020-04-24T14:47:15.387" v="5335" actId="20577"/>
          <ac:spMkLst>
            <pc:docMk/>
            <pc:sldMk cId="1251399497" sldId="283"/>
            <ac:spMk id="14" creationId="{6188C4E5-ECB8-4663-9531-12B5FF3265CA}"/>
          </ac:spMkLst>
        </pc:spChg>
      </pc:sldChg>
      <pc:sldChg chg="add del">
        <pc:chgData name="David Byrne" userId="bfff02e5-d231-40f7-aeb6-ca2b59863663" providerId="ADAL" clId="{5C3E8E48-E618-436F-BF28-A86AC48A34A3}" dt="2020-04-24T14:44:42.493" v="4723" actId="47"/>
        <pc:sldMkLst>
          <pc:docMk/>
          <pc:sldMk cId="1488891851" sldId="284"/>
        </pc:sldMkLst>
      </pc:sldChg>
    </pc:docChg>
  </pc:docChgLst>
  <pc:docChgLst>
    <pc:chgData name="David Byrne" userId="bfff02e5-d231-40f7-aeb6-ca2b59863663" providerId="ADAL" clId="{74F26C12-91BC-48D1-ABC0-77732BB1F121}"/>
    <pc:docChg chg="modSld">
      <pc:chgData name="David Byrne" userId="bfff02e5-d231-40f7-aeb6-ca2b59863663" providerId="ADAL" clId="{74F26C12-91BC-48D1-ABC0-77732BB1F121}" dt="2020-04-24T15:03:54.638" v="10"/>
      <pc:docMkLst>
        <pc:docMk/>
      </pc:docMkLst>
      <pc:sldChg chg="modAnim">
        <pc:chgData name="David Byrne" userId="bfff02e5-d231-40f7-aeb6-ca2b59863663" providerId="ADAL" clId="{74F26C12-91BC-48D1-ABC0-77732BB1F121}" dt="2020-04-24T15:02:58.782" v="0"/>
        <pc:sldMkLst>
          <pc:docMk/>
          <pc:sldMk cId="1298889839" sldId="270"/>
        </pc:sldMkLst>
      </pc:sldChg>
      <pc:sldChg chg="modAnim">
        <pc:chgData name="David Byrne" userId="bfff02e5-d231-40f7-aeb6-ca2b59863663" providerId="ADAL" clId="{74F26C12-91BC-48D1-ABC0-77732BB1F121}" dt="2020-04-24T15:03:39.405" v="6"/>
        <pc:sldMkLst>
          <pc:docMk/>
          <pc:sldMk cId="908463635" sldId="272"/>
        </pc:sldMkLst>
      </pc:sldChg>
      <pc:sldChg chg="modAnim">
        <pc:chgData name="David Byrne" userId="bfff02e5-d231-40f7-aeb6-ca2b59863663" providerId="ADAL" clId="{74F26C12-91BC-48D1-ABC0-77732BB1F121}" dt="2020-04-24T15:03:54.638" v="10"/>
        <pc:sldMkLst>
          <pc:docMk/>
          <pc:sldMk cId="514502453" sldId="276"/>
        </pc:sldMkLst>
      </pc:sldChg>
      <pc:sldChg chg="modAnim">
        <pc:chgData name="David Byrne" userId="bfff02e5-d231-40f7-aeb6-ca2b59863663" providerId="ADAL" clId="{74F26C12-91BC-48D1-ABC0-77732BB1F121}" dt="2020-04-24T15:03:18.861" v="3"/>
        <pc:sldMkLst>
          <pc:docMk/>
          <pc:sldMk cId="800428839" sldId="278"/>
        </pc:sldMkLst>
      </pc:sldChg>
      <pc:sldChg chg="modAnim">
        <pc:chgData name="David Byrne" userId="bfff02e5-d231-40f7-aeb6-ca2b59863663" providerId="ADAL" clId="{74F26C12-91BC-48D1-ABC0-77732BB1F121}" dt="2020-04-24T15:03:06.276" v="1"/>
        <pc:sldMkLst>
          <pc:docMk/>
          <pc:sldMk cId="1747290855" sldId="279"/>
        </pc:sldMkLst>
      </pc:sldChg>
      <pc:sldChg chg="modAnim">
        <pc:chgData name="David Byrne" userId="bfff02e5-d231-40f7-aeb6-ca2b59863663" providerId="ADAL" clId="{74F26C12-91BC-48D1-ABC0-77732BB1F121}" dt="2020-04-24T15:03:13.872" v="2"/>
        <pc:sldMkLst>
          <pc:docMk/>
          <pc:sldMk cId="1764289794" sldId="280"/>
        </pc:sldMkLst>
      </pc:sldChg>
      <pc:sldChg chg="modAnim">
        <pc:chgData name="David Byrne" userId="bfff02e5-d231-40f7-aeb6-ca2b59863663" providerId="ADAL" clId="{74F26C12-91BC-48D1-ABC0-77732BB1F121}" dt="2020-04-24T15:03:24.732" v="4"/>
        <pc:sldMkLst>
          <pc:docMk/>
          <pc:sldMk cId="482130848" sldId="281"/>
        </pc:sldMkLst>
      </pc:sldChg>
      <pc:sldChg chg="modAnim">
        <pc:chgData name="David Byrne" userId="bfff02e5-d231-40f7-aeb6-ca2b59863663" providerId="ADAL" clId="{74F26C12-91BC-48D1-ABC0-77732BB1F121}" dt="2020-04-24T15:03:29.489" v="5"/>
        <pc:sldMkLst>
          <pc:docMk/>
          <pc:sldMk cId="978474098" sldId="282"/>
        </pc:sldMkLst>
      </pc:sldChg>
      <pc:sldChg chg="modSp modAnim">
        <pc:chgData name="David Byrne" userId="bfff02e5-d231-40f7-aeb6-ca2b59863663" providerId="ADAL" clId="{74F26C12-91BC-48D1-ABC0-77732BB1F121}" dt="2020-04-24T15:03:48.373" v="8" actId="1076"/>
        <pc:sldMkLst>
          <pc:docMk/>
          <pc:sldMk cId="1251399497" sldId="283"/>
        </pc:sldMkLst>
        <pc:spChg chg="mod">
          <ac:chgData name="David Byrne" userId="bfff02e5-d231-40f7-aeb6-ca2b59863663" providerId="ADAL" clId="{74F26C12-91BC-48D1-ABC0-77732BB1F121}" dt="2020-04-24T15:03:48.373" v="8" actId="1076"/>
          <ac:spMkLst>
            <pc:docMk/>
            <pc:sldMk cId="1251399497" sldId="283"/>
            <ac:spMk id="13" creationId="{2B870630-A087-44F1-8099-E4909B0DAA8A}"/>
          </ac:spMkLst>
        </pc:spChg>
        <pc:picChg chg="mod">
          <ac:chgData name="David Byrne" userId="bfff02e5-d231-40f7-aeb6-ca2b59863663" providerId="ADAL" clId="{74F26C12-91BC-48D1-ABC0-77732BB1F121}" dt="2020-04-24T15:03:48.373" v="8" actId="1076"/>
          <ac:picMkLst>
            <pc:docMk/>
            <pc:sldMk cId="1251399497" sldId="283"/>
            <ac:picMk id="5122" creationId="{4E1D700C-AB0E-4F87-8422-C0221749BBB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13EDF-A8A1-4EB9-A1DB-6EB5A01CB35A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BD64E-556E-468F-9C47-8A1427FF3C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92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recent times, you will find a lot more people asking the “how are you coping?” question. “How are you” is almost meaningless because this is a difficult time for us all. It’s almost moved to mean “I know it’s awful but are you surviving? What are you doing to do so?”. It’s very much a way of checking in.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BD64E-556E-468F-9C47-8A1427FF3C1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819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tend to omit subjects in online chatting as it mirrors speech more than writing. We do the same with auxiliaries, especially in questions.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BD64E-556E-468F-9C47-8A1427FF3C1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027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could be done in breakout rooms or the lesson could be stopped and rejoined at a specific time. It could also be set as a post-lesson task.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BD64E-556E-468F-9C47-8A1427FF3C1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009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Steps:</a:t>
            </a:r>
          </a:p>
          <a:p>
            <a:pPr marL="228600" indent="-228600">
              <a:buAutoNum type="arabicParenR"/>
            </a:pPr>
            <a:r>
              <a:rPr lang="en-US" dirty="0"/>
              <a:t>Discuss the topic</a:t>
            </a:r>
          </a:p>
          <a:p>
            <a:pPr marL="228600" indent="-228600">
              <a:buAutoNum type="arabicParenR"/>
            </a:pPr>
            <a:r>
              <a:rPr lang="en-US" dirty="0"/>
              <a:t>Read the text to compare with your experience</a:t>
            </a:r>
          </a:p>
          <a:p>
            <a:pPr marL="228600" indent="-228600">
              <a:buAutoNum type="arabicParenR"/>
            </a:pPr>
            <a:r>
              <a:rPr lang="en-US" dirty="0"/>
              <a:t>Identify lexical chain and check understanding</a:t>
            </a:r>
          </a:p>
          <a:p>
            <a:pPr marL="228600" indent="-228600">
              <a:buAutoNum type="arabicParenR"/>
            </a:pPr>
            <a:r>
              <a:rPr lang="en-US" dirty="0"/>
              <a:t>Look for natural omission</a:t>
            </a:r>
          </a:p>
          <a:p>
            <a:pPr marL="228600" indent="-228600">
              <a:buAutoNum type="arabicParenR"/>
            </a:pPr>
            <a:r>
              <a:rPr lang="en-US" dirty="0"/>
              <a:t>Find some new pieces of English to steal</a:t>
            </a:r>
          </a:p>
          <a:p>
            <a:pPr marL="228600" indent="-228600">
              <a:buAutoNum type="arabicParenR"/>
            </a:pPr>
            <a:r>
              <a:rPr lang="en-US" dirty="0"/>
              <a:t>Discuss the topic again with new language.</a:t>
            </a:r>
          </a:p>
          <a:p>
            <a:pPr marL="228600" indent="-228600">
              <a:buAutoNum type="arabicParenR"/>
            </a:pPr>
            <a:r>
              <a:rPr lang="en-US" dirty="0"/>
              <a:t>Reflect on use of new language / skills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BD64E-556E-468F-9C47-8A1427FF3C1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74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9AE79-6837-4543-9EC3-806D57AAB3D2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95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C87DF-2AD6-46F6-A289-7918CC53F1FC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52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05AD9-4D13-4F67-8F1C-24B7D9438853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5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43BC-BA23-480E-AE82-8667AFE47306}" type="datetime1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6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FB1F-5C3B-459F-B5F8-EDCBC50653D0}" type="datetime1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1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5651-1F7A-4EAB-89EA-843220BA1F19}" type="datetime1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12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9CD2C-255B-454E-AF26-0E630041D1ED}" type="datetime1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3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2C53-544B-4832-A5B9-47CDF798E2EC}" type="datetime1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8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15C6-E4CF-40E6-BE03-5270BCF1C85E}" type="datetime1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7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4186-1826-49C4-88BD-5AC0FA0FC33F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08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58AE-C714-4E6B-BC35-A83C115A4300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1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48CC5-947A-4EBA-886E-DFB9554880A1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91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F60C4D7-F40D-45E0-86D7-E0A7D5EA5FBC}"/>
              </a:ext>
            </a:extLst>
          </p:cNvPr>
          <p:cNvSpPr/>
          <p:nvPr/>
        </p:nvSpPr>
        <p:spPr>
          <a:xfrm>
            <a:off x="0" y="857250"/>
            <a:ext cx="9152763" cy="5143500"/>
          </a:xfrm>
          <a:prstGeom prst="rect">
            <a:avLst/>
          </a:prstGeom>
          <a:solidFill>
            <a:srgbClr val="DBD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8C8D71-020D-4B1E-BE2C-0A8980D351BA}"/>
              </a:ext>
            </a:extLst>
          </p:cNvPr>
          <p:cNvSpPr/>
          <p:nvPr/>
        </p:nvSpPr>
        <p:spPr>
          <a:xfrm>
            <a:off x="2326126" y="1166762"/>
            <a:ext cx="6403207" cy="452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79BCDC-9712-496E-B0DE-4CDDAF521B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7789" y="1466820"/>
            <a:ext cx="5668818" cy="1470025"/>
          </a:xfrm>
        </p:spPr>
        <p:txBody>
          <a:bodyPr>
            <a:noAutofit/>
          </a:bodyPr>
          <a:lstStyle/>
          <a:p>
            <a:br>
              <a:rPr lang="en-US" sz="36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3600" b="1" dirty="0">
                <a:solidFill>
                  <a:schemeClr val="bg1">
                    <a:lumMod val="50000"/>
                  </a:schemeClr>
                </a:solidFill>
              </a:rPr>
              <a:t>Theme &amp; Learning intention:</a:t>
            </a:r>
            <a:br>
              <a:rPr lang="en-US" sz="2800" u="sng" dirty="0">
                <a:solidFill>
                  <a:schemeClr val="bg1">
                    <a:lumMod val="50000"/>
                  </a:schemeClr>
                </a:solidFill>
              </a:rPr>
            </a:br>
            <a:endParaRPr lang="en-US" sz="2800" u="sn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7D85F33-02F1-4655-B44F-05B3CAA26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8508" y="3147159"/>
            <a:ext cx="5918444" cy="1752600"/>
          </a:xfrm>
        </p:spPr>
        <p:txBody>
          <a:bodyPr>
            <a:normAutofit/>
          </a:bodyPr>
          <a:lstStyle/>
          <a:p>
            <a:r>
              <a:rPr lang="en-US" sz="2800" u="sng" dirty="0">
                <a:solidFill>
                  <a:schemeClr val="bg1">
                    <a:lumMod val="50000"/>
                  </a:schemeClr>
                </a:solidFill>
              </a:rPr>
              <a:t>Lockdown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Be able to natural discuss the current global situation online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83005-C08E-4651-87EA-2866D672A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Textploitation</a:t>
            </a:r>
            <a:r>
              <a:rPr lang="en-GB" dirty="0"/>
              <a:t>: Language in Isolation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815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ims">
            <a:extLst>
              <a:ext uri="{FF2B5EF4-FFF2-40B4-BE49-F238E27FC236}">
                <a16:creationId xmlns:a16="http://schemas.microsoft.com/office/drawing/2014/main" id="{DDF8B1C1-A08A-4730-B851-C57FEFB00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11" y="1204266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B402E7-5638-4AAB-A875-B8839FF53AAB}"/>
              </a:ext>
            </a:extLst>
          </p:cNvPr>
          <p:cNvSpPr/>
          <p:nvPr/>
        </p:nvSpPr>
        <p:spPr>
          <a:xfrm>
            <a:off x="1600199" y="3317888"/>
            <a:ext cx="5943600" cy="288757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Today we are going to: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Discuss the current global situation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Look at a text conversation to learn key vocabulary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Examine common omissions in online chats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Practise what we’ve learnt</a:t>
            </a:r>
          </a:p>
          <a:p>
            <a:endParaRPr lang="en-GB" b="1" dirty="0"/>
          </a:p>
          <a:p>
            <a:r>
              <a:rPr lang="en-GB" b="1" dirty="0"/>
              <a:t>So that you can: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Naturally discuss the current global situation online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5B844E-7589-414C-B16C-6EA319C89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 dirty="0" err="1">
                <a:solidFill>
                  <a:schemeClr val="tx2"/>
                </a:solidFill>
              </a:rPr>
              <a:t>Textploitation</a:t>
            </a:r>
            <a:r>
              <a:rPr lang="en-GB" b="1" dirty="0">
                <a:solidFill>
                  <a:schemeClr val="tx2"/>
                </a:solidFill>
              </a:rPr>
              <a:t>: Language in Isolation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741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EE8F325-1941-423D-B1C7-03EC4C1B383F}"/>
              </a:ext>
            </a:extLst>
          </p:cNvPr>
          <p:cNvSpPr/>
          <p:nvPr/>
        </p:nvSpPr>
        <p:spPr>
          <a:xfrm>
            <a:off x="1197325" y="1508413"/>
            <a:ext cx="6749348" cy="19599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Discussion: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are you doing?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What’s the current situation in your country?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have the government responded?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think of their response?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has your life changed in the past few weeks?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A1402067-8C72-45D3-A4F7-A3BEE50FF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b="1" dirty="0" err="1">
                <a:solidFill>
                  <a:schemeClr val="tx2"/>
                </a:solidFill>
              </a:rPr>
              <a:t>Textploitation</a:t>
            </a:r>
            <a:r>
              <a:rPr lang="en-GB" b="1" dirty="0">
                <a:solidFill>
                  <a:schemeClr val="tx2"/>
                </a:solidFill>
              </a:rPr>
              <a:t>: Language in Isolation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Live Chat in Customer Service: Did Online Chat Fall Flat?">
            <a:extLst>
              <a:ext uri="{FF2B5EF4-FFF2-40B4-BE49-F238E27FC236}">
                <a16:creationId xmlns:a16="http://schemas.microsoft.com/office/drawing/2014/main" id="{534FC936-269B-4818-966D-087EBA652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899" y="3685991"/>
            <a:ext cx="3135901" cy="1633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651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1C7377-B4E1-4190-BE7E-79AC49F5D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26" y="115409"/>
            <a:ext cx="2960290" cy="6627181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249C768B-1967-4505-876D-4B9E4D2F157F}"/>
              </a:ext>
            </a:extLst>
          </p:cNvPr>
          <p:cNvSpPr/>
          <p:nvPr/>
        </p:nvSpPr>
        <p:spPr>
          <a:xfrm>
            <a:off x="4167804" y="126931"/>
            <a:ext cx="2115613" cy="822036"/>
          </a:xfrm>
          <a:prstGeom prst="wedgeRoundRectCallout">
            <a:avLst>
              <a:gd name="adj1" fmla="val -104156"/>
              <a:gd name="adj2" fmla="val -817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Read this chat. How similar is it to your experience?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C2627B-67B5-4274-AEBA-70444936C0A0}"/>
              </a:ext>
            </a:extLst>
          </p:cNvPr>
          <p:cNvSpPr/>
          <p:nvPr/>
        </p:nvSpPr>
        <p:spPr>
          <a:xfrm>
            <a:off x="3647286" y="1246911"/>
            <a:ext cx="3099744" cy="278355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Lexical Chain:</a:t>
            </a:r>
          </a:p>
          <a:p>
            <a:r>
              <a:rPr lang="en-GB" i="1" dirty="0"/>
              <a:t>Conversations will often have a chain of words on the same topic going through them.</a:t>
            </a:r>
          </a:p>
          <a:p>
            <a:endParaRPr lang="en-GB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many words/phrases can you find related to the current global situation?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888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1C7377-B4E1-4190-BE7E-79AC49F5D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26" y="126931"/>
            <a:ext cx="2960290" cy="66271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C2627B-67B5-4274-AEBA-70444936C0A0}"/>
              </a:ext>
            </a:extLst>
          </p:cNvPr>
          <p:cNvSpPr/>
          <p:nvPr/>
        </p:nvSpPr>
        <p:spPr>
          <a:xfrm>
            <a:off x="3496366" y="288123"/>
            <a:ext cx="3099744" cy="278355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Lexical Chain:</a:t>
            </a:r>
          </a:p>
          <a:p>
            <a:r>
              <a:rPr lang="en-GB" i="1" dirty="0"/>
              <a:t>Language in Isolation</a:t>
            </a:r>
          </a:p>
          <a:p>
            <a:endParaRPr lang="en-GB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be in lockdown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be on the vulnerable 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be self-isolating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get deliveries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do (a lot of) panic-buying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hoard </a:t>
            </a:r>
          </a:p>
          <a:p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2E9D73-9499-4368-891C-82D850C578EE}"/>
              </a:ext>
            </a:extLst>
          </p:cNvPr>
          <p:cNvCxnSpPr>
            <a:cxnSpLocks/>
          </p:cNvCxnSpPr>
          <p:nvPr/>
        </p:nvCxnSpPr>
        <p:spPr>
          <a:xfrm>
            <a:off x="915880" y="5344357"/>
            <a:ext cx="994299" cy="0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79B4B2-F742-462E-8457-6FBD33BDD5EE}"/>
              </a:ext>
            </a:extLst>
          </p:cNvPr>
          <p:cNvCxnSpPr>
            <a:cxnSpLocks/>
          </p:cNvCxnSpPr>
          <p:nvPr/>
        </p:nvCxnSpPr>
        <p:spPr>
          <a:xfrm>
            <a:off x="915880" y="3429000"/>
            <a:ext cx="646590" cy="0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3A01B0-4AA8-4196-816D-3AE738F52057}"/>
              </a:ext>
            </a:extLst>
          </p:cNvPr>
          <p:cNvCxnSpPr>
            <a:cxnSpLocks/>
          </p:cNvCxnSpPr>
          <p:nvPr/>
        </p:nvCxnSpPr>
        <p:spPr>
          <a:xfrm>
            <a:off x="2257888" y="3278819"/>
            <a:ext cx="290004" cy="0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9B4441-B7F6-4AFC-97F8-B2A964DC9C53}"/>
              </a:ext>
            </a:extLst>
          </p:cNvPr>
          <p:cNvCxnSpPr>
            <a:cxnSpLocks/>
          </p:cNvCxnSpPr>
          <p:nvPr/>
        </p:nvCxnSpPr>
        <p:spPr>
          <a:xfrm>
            <a:off x="1268028" y="4617868"/>
            <a:ext cx="818224" cy="0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F81F5B-000F-469D-8A03-67547414B923}"/>
              </a:ext>
            </a:extLst>
          </p:cNvPr>
          <p:cNvCxnSpPr>
            <a:cxnSpLocks/>
          </p:cNvCxnSpPr>
          <p:nvPr/>
        </p:nvCxnSpPr>
        <p:spPr>
          <a:xfrm>
            <a:off x="1420428" y="4450672"/>
            <a:ext cx="1216240" cy="0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B049ECF-EF9A-4AA8-848D-F0679B4ADE5E}"/>
              </a:ext>
            </a:extLst>
          </p:cNvPr>
          <p:cNvCxnSpPr>
            <a:cxnSpLocks/>
          </p:cNvCxnSpPr>
          <p:nvPr/>
        </p:nvCxnSpPr>
        <p:spPr>
          <a:xfrm>
            <a:off x="1850995" y="5922885"/>
            <a:ext cx="813786" cy="0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37D9AF-F269-42F1-9E9C-EFA656BFA541}"/>
              </a:ext>
            </a:extLst>
          </p:cNvPr>
          <p:cNvCxnSpPr>
            <a:cxnSpLocks/>
          </p:cNvCxnSpPr>
          <p:nvPr/>
        </p:nvCxnSpPr>
        <p:spPr>
          <a:xfrm>
            <a:off x="2257888" y="6073805"/>
            <a:ext cx="587406" cy="0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249C768B-1967-4505-876D-4B9E4D2F157F}"/>
              </a:ext>
            </a:extLst>
          </p:cNvPr>
          <p:cNvSpPr/>
          <p:nvPr/>
        </p:nvSpPr>
        <p:spPr>
          <a:xfrm>
            <a:off x="3826277" y="3501658"/>
            <a:ext cx="2769833" cy="1898027"/>
          </a:xfrm>
          <a:prstGeom prst="wedgeRoundRectCallout">
            <a:avLst>
              <a:gd name="adj1" fmla="val -35559"/>
              <a:gd name="adj2" fmla="val -83942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  <a:r>
              <a:rPr lang="en-GB" dirty="0"/>
              <a:t>o you use similar words in your language? 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Do you know their meaning? Can you guess it from the context?</a:t>
            </a:r>
          </a:p>
        </p:txBody>
      </p:sp>
    </p:spTree>
    <p:extLst>
      <p:ext uri="{BB962C8B-B14F-4D97-AF65-F5344CB8AC3E}">
        <p14:creationId xmlns:p14="http://schemas.microsoft.com/office/powerpoint/2010/main" val="174729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C2627B-67B5-4274-AEBA-70444936C0A0}"/>
              </a:ext>
            </a:extLst>
          </p:cNvPr>
          <p:cNvSpPr/>
          <p:nvPr/>
        </p:nvSpPr>
        <p:spPr>
          <a:xfrm>
            <a:off x="106532" y="163836"/>
            <a:ext cx="4379606" cy="278355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Lexical Chain:</a:t>
            </a:r>
          </a:p>
          <a:p>
            <a:r>
              <a:rPr lang="en-GB" i="1" dirty="0"/>
              <a:t>Language in Isolation</a:t>
            </a:r>
          </a:p>
          <a:p>
            <a:endParaRPr lang="en-GB" i="1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To be in lockdown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To be on the vulnerable list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To be self-isolating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To get deliveries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To do (a lot of) panic-buying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To hoard </a:t>
            </a:r>
          </a:p>
          <a:p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0ADE1-63A8-4886-9307-365054DBB8C6}"/>
              </a:ext>
            </a:extLst>
          </p:cNvPr>
          <p:cNvSpPr/>
          <p:nvPr/>
        </p:nvSpPr>
        <p:spPr>
          <a:xfrm>
            <a:off x="106532" y="3253666"/>
            <a:ext cx="8868792" cy="306723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Definitions:</a:t>
            </a:r>
          </a:p>
          <a:p>
            <a:r>
              <a:rPr lang="en-GB" i="1" dirty="0"/>
              <a:t>Match the language to the meanings below</a:t>
            </a:r>
          </a:p>
          <a:p>
            <a:endParaRPr lang="en-GB" i="1" dirty="0"/>
          </a:p>
          <a:p>
            <a:pPr marL="342900" indent="-342900">
              <a:buFont typeface="+mj-lt"/>
              <a:buAutoNum type="alphaLcParenR"/>
            </a:pPr>
            <a:r>
              <a:rPr lang="en-GB" dirty="0"/>
              <a:t>The country is shut down and you cannot move around freely</a:t>
            </a:r>
          </a:p>
          <a:p>
            <a:pPr marL="342900" indent="-342900">
              <a:buFont typeface="+mj-lt"/>
              <a:buAutoNum type="alphaLcParenR"/>
            </a:pPr>
            <a:r>
              <a:rPr lang="en-GB" dirty="0"/>
              <a:t>To be more likely to struggle with </a:t>
            </a:r>
            <a:r>
              <a:rPr lang="en-GB" dirty="0" err="1"/>
              <a:t>Covid</a:t>
            </a:r>
            <a:r>
              <a:rPr lang="en-GB" dirty="0"/>
              <a:t> 19 because of another condition</a:t>
            </a:r>
          </a:p>
          <a:p>
            <a:pPr marL="342900" indent="-342900">
              <a:buFont typeface="+mj-lt"/>
              <a:buAutoNum type="alphaLcParenR"/>
            </a:pPr>
            <a:r>
              <a:rPr lang="en-GB" dirty="0"/>
              <a:t>To shop online and receive the food by truck to your house.</a:t>
            </a:r>
          </a:p>
          <a:p>
            <a:pPr marL="342900" indent="-342900">
              <a:buFont typeface="+mj-lt"/>
              <a:buAutoNum type="alphaLcParenR"/>
            </a:pPr>
            <a:r>
              <a:rPr lang="en-GB" dirty="0"/>
              <a:t>To buy more than what you need because you are worried there will not be enough</a:t>
            </a:r>
          </a:p>
          <a:p>
            <a:pPr marL="342900" indent="-342900">
              <a:buFont typeface="+mj-lt"/>
              <a:buAutoNum type="alphaLcParenR"/>
            </a:pPr>
            <a:r>
              <a:rPr lang="en-GB" dirty="0"/>
              <a:t>To store large quantities of something / more than you would need in your day to day life. </a:t>
            </a:r>
          </a:p>
          <a:p>
            <a:pPr marL="342900" indent="-342900">
              <a:buFont typeface="+mj-lt"/>
              <a:buAutoNum type="alphaLcParenR"/>
            </a:pPr>
            <a:r>
              <a:rPr lang="en-GB" dirty="0"/>
              <a:t>To choose to stay at home and avoid all contact with others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DF38DE6C-367E-43C2-80B7-DD4D596C2BD8}"/>
              </a:ext>
            </a:extLst>
          </p:cNvPr>
          <p:cNvSpPr/>
          <p:nvPr/>
        </p:nvSpPr>
        <p:spPr>
          <a:xfrm>
            <a:off x="5326604" y="253485"/>
            <a:ext cx="2769833" cy="1898027"/>
          </a:xfrm>
          <a:prstGeom prst="wedgeRoundRectCallout">
            <a:avLst>
              <a:gd name="adj1" fmla="val -105110"/>
              <a:gd name="adj2" fmla="val -770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Think back to your discussion at the beginning of the lesson. Can you use this vocabulary to describe the current situation in your country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428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DA155D-F47C-4869-8122-261660918058}"/>
              </a:ext>
            </a:extLst>
          </p:cNvPr>
          <p:cNvSpPr/>
          <p:nvPr/>
        </p:nvSpPr>
        <p:spPr>
          <a:xfrm>
            <a:off x="3715043" y="208225"/>
            <a:ext cx="5049631" cy="24905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Checking in:</a:t>
            </a:r>
          </a:p>
          <a:p>
            <a:r>
              <a:rPr lang="en-GB" i="1" dirty="0"/>
              <a:t>Look at the chat again and discuss the following questions: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do they ask the question “how are you?”?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Why do they choose to ask it this way?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would you say this in your language? Has it changed in a similar way to English?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1C7377-B4E1-4190-BE7E-79AC49F5D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26" y="115409"/>
            <a:ext cx="2960290" cy="6627181"/>
          </a:xfrm>
          <a:prstGeom prst="rect">
            <a:avLst/>
          </a:prstGeom>
        </p:spPr>
      </p:pic>
      <p:pic>
        <p:nvPicPr>
          <p:cNvPr id="3" name="Picture 2" descr="HOW ARE YOU DOING? : MORE THAN A QUESTION.">
            <a:extLst>
              <a:ext uri="{FF2B5EF4-FFF2-40B4-BE49-F238E27FC236}">
                <a16:creationId xmlns:a16="http://schemas.microsoft.com/office/drawing/2014/main" id="{9D85791A-FC91-46DA-AEC1-3FA97990F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338" y="2511363"/>
            <a:ext cx="2771775" cy="164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C043C733-4EEE-4FD9-9749-B68BC1591229}"/>
              </a:ext>
            </a:extLst>
          </p:cNvPr>
          <p:cNvSpPr/>
          <p:nvPr/>
        </p:nvSpPr>
        <p:spPr>
          <a:xfrm>
            <a:off x="5804386" y="4328335"/>
            <a:ext cx="2769833" cy="1898027"/>
          </a:xfrm>
          <a:prstGeom prst="wedgeRoundRectCallout">
            <a:avLst>
              <a:gd name="adj1" fmla="val -45815"/>
              <a:gd name="adj2" fmla="val -6710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Look at some of your online chats. How have you asked “how are you?” recently?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Was it the most appropriate way?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42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DA155D-F47C-4869-8122-261660918058}"/>
              </a:ext>
            </a:extLst>
          </p:cNvPr>
          <p:cNvSpPr/>
          <p:nvPr/>
        </p:nvSpPr>
        <p:spPr>
          <a:xfrm>
            <a:off x="3830453" y="359145"/>
            <a:ext cx="3893120" cy="17448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Online chatting:</a:t>
            </a:r>
          </a:p>
          <a:p>
            <a:r>
              <a:rPr lang="en-GB" i="1" dirty="0"/>
              <a:t>Look at the underlined sentences: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is missing?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Is this ok? Is this wrong?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1C7377-B4E1-4190-BE7E-79AC49F5D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26" y="115409"/>
            <a:ext cx="2960290" cy="6627181"/>
          </a:xfrm>
          <a:prstGeom prst="rect">
            <a:avLst/>
          </a:prstGeom>
        </p:spPr>
      </p:pic>
      <p:pic>
        <p:nvPicPr>
          <p:cNvPr id="3074" name="Picture 2" descr="Frantic search on for 3 Chinese missing in Vellore - DTNext.in">
            <a:extLst>
              <a:ext uri="{FF2B5EF4-FFF2-40B4-BE49-F238E27FC236}">
                <a16:creationId xmlns:a16="http://schemas.microsoft.com/office/drawing/2014/main" id="{C53EA70D-A5FD-4473-9D17-AAAF6F0A6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325" y="1953782"/>
            <a:ext cx="26193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AC3F01-A1BB-4174-917A-EAEC600E1EED}"/>
              </a:ext>
            </a:extLst>
          </p:cNvPr>
          <p:cNvCxnSpPr>
            <a:cxnSpLocks/>
          </p:cNvCxnSpPr>
          <p:nvPr/>
        </p:nvCxnSpPr>
        <p:spPr>
          <a:xfrm>
            <a:off x="1386396" y="1493668"/>
            <a:ext cx="1392315" cy="0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86993B-883B-48F8-80A4-8A16B7FDCCA9}"/>
              </a:ext>
            </a:extLst>
          </p:cNvPr>
          <p:cNvCxnSpPr>
            <a:cxnSpLocks/>
          </p:cNvCxnSpPr>
          <p:nvPr/>
        </p:nvCxnSpPr>
        <p:spPr>
          <a:xfrm>
            <a:off x="1182210" y="2041865"/>
            <a:ext cx="1108229" cy="0"/>
          </a:xfrm>
          <a:prstGeom prst="line">
            <a:avLst/>
          </a:prstGeom>
          <a:ln w="381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7D45E19-0ABC-48F4-B316-7A4AFAF68CC7}"/>
              </a:ext>
            </a:extLst>
          </p:cNvPr>
          <p:cNvCxnSpPr>
            <a:cxnSpLocks/>
          </p:cNvCxnSpPr>
          <p:nvPr/>
        </p:nvCxnSpPr>
        <p:spPr>
          <a:xfrm>
            <a:off x="2689934" y="1930804"/>
            <a:ext cx="498630" cy="0"/>
          </a:xfrm>
          <a:prstGeom prst="line">
            <a:avLst/>
          </a:prstGeom>
          <a:ln w="381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8C4CF31A-168B-4428-83A7-16EA1D74194B}"/>
              </a:ext>
            </a:extLst>
          </p:cNvPr>
          <p:cNvSpPr/>
          <p:nvPr/>
        </p:nvSpPr>
        <p:spPr>
          <a:xfrm>
            <a:off x="4953740" y="3990984"/>
            <a:ext cx="2769833" cy="1898027"/>
          </a:xfrm>
          <a:prstGeom prst="wedgeRoundRectCallout">
            <a:avLst>
              <a:gd name="adj1" fmla="val -37482"/>
              <a:gd name="adj2" fmla="val -7458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Can you find any other sentences in the text that would be OK if you removed the auxiliary verb or subject?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213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DA155D-F47C-4869-8122-261660918058}"/>
              </a:ext>
            </a:extLst>
          </p:cNvPr>
          <p:cNvSpPr/>
          <p:nvPr/>
        </p:nvSpPr>
        <p:spPr>
          <a:xfrm>
            <a:off x="5521911" y="217102"/>
            <a:ext cx="3240725" cy="23485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Vocabulary Grab:</a:t>
            </a:r>
          </a:p>
          <a:p>
            <a:r>
              <a:rPr lang="en-GB" i="1" dirty="0"/>
              <a:t>It’s always nice to find new language chunks and try to use them in the same context. When you read a text, check for something nice you’d like to steal and use.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1C7377-B4E1-4190-BE7E-79AC49F5D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26" y="115409"/>
            <a:ext cx="2960290" cy="6627181"/>
          </a:xfrm>
          <a:prstGeom prst="rect">
            <a:avLst/>
          </a:prstGeom>
        </p:spPr>
      </p:pic>
      <p:pic>
        <p:nvPicPr>
          <p:cNvPr id="4098" name="Picture 2" descr="How to Steal Your Marketing Message from Your Audience">
            <a:extLst>
              <a:ext uri="{FF2B5EF4-FFF2-40B4-BE49-F238E27FC236}">
                <a16:creationId xmlns:a16="http://schemas.microsoft.com/office/drawing/2014/main" id="{2B6CF117-6A65-4001-BB08-FDE5537A4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448" y="2395723"/>
            <a:ext cx="253365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79B31BB-EDD7-46DA-A5FD-66EB30526BF6}"/>
              </a:ext>
            </a:extLst>
          </p:cNvPr>
          <p:cNvSpPr/>
          <p:nvPr/>
        </p:nvSpPr>
        <p:spPr>
          <a:xfrm>
            <a:off x="3684233" y="5264458"/>
            <a:ext cx="2769833" cy="1281500"/>
          </a:xfrm>
          <a:prstGeom prst="wedgeRoundRectCallout">
            <a:avLst>
              <a:gd name="adj1" fmla="val -66969"/>
              <a:gd name="adj2" fmla="val -8113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Can you find any pieces of English you’d like to steal and use?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47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188C4E5-ECB8-4663-9531-12B5FF3265CA}"/>
              </a:ext>
            </a:extLst>
          </p:cNvPr>
          <p:cNvSpPr/>
          <p:nvPr/>
        </p:nvSpPr>
        <p:spPr>
          <a:xfrm>
            <a:off x="1080958" y="3605314"/>
            <a:ext cx="6749348" cy="314541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Practice: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Contact someone in the class and carry out an online chat (e.g. WhatsApp / Teams / SMS) using one of the discussion question above.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Take a screenshot of your chat when it’s finished and check:</a:t>
            </a:r>
          </a:p>
          <a:p>
            <a:pPr marL="800100" lvl="1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 you check in with each other?</a:t>
            </a:r>
          </a:p>
          <a:p>
            <a:pPr marL="800100" lvl="1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 you use the language from the lesson?</a:t>
            </a:r>
          </a:p>
          <a:p>
            <a:pPr marL="800100" lvl="1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 you omit any subjects and auxiliaries effectively?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Send it to your teacher for feedback.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D5D69-FEA3-49A0-A04E-975C74CA0984}"/>
              </a:ext>
            </a:extLst>
          </p:cNvPr>
          <p:cNvSpPr/>
          <p:nvPr/>
        </p:nvSpPr>
        <p:spPr>
          <a:xfrm>
            <a:off x="1080958" y="294642"/>
            <a:ext cx="6749348" cy="19599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Discussion: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are you doing?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What’s the current situation in your country?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have the government responded?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think of their response?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has your life changed in the past few weeks?</a:t>
            </a:r>
          </a:p>
        </p:txBody>
      </p:sp>
      <p:pic>
        <p:nvPicPr>
          <p:cNvPr id="5124" name="Picture 4" descr="Amazon.com: Practice Funny Demotivational Cool Wall Decor Art ...">
            <a:extLst>
              <a:ext uri="{FF2B5EF4-FFF2-40B4-BE49-F238E27FC236}">
                <a16:creationId xmlns:a16="http://schemas.microsoft.com/office/drawing/2014/main" id="{DDA8BBBB-85C6-4ECC-A1D5-D79D69BA3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600" y="2181929"/>
            <a:ext cx="2718014" cy="1808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46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B870630-A087-44F1-8099-E4909B0DAA8A}"/>
              </a:ext>
            </a:extLst>
          </p:cNvPr>
          <p:cNvSpPr/>
          <p:nvPr/>
        </p:nvSpPr>
        <p:spPr>
          <a:xfrm>
            <a:off x="2951638" y="262537"/>
            <a:ext cx="3240725" cy="130985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Reflection:</a:t>
            </a:r>
          </a:p>
          <a:p>
            <a:r>
              <a:rPr lang="en-GB" i="1" dirty="0"/>
              <a:t>Let’s take a second and look backwards.</a:t>
            </a:r>
            <a:endParaRPr lang="en-GB" dirty="0"/>
          </a:p>
        </p:txBody>
      </p:sp>
      <p:pic>
        <p:nvPicPr>
          <p:cNvPr id="5122" name="Picture 2" descr="Truth | MIND MASTER TRAINING">
            <a:extLst>
              <a:ext uri="{FF2B5EF4-FFF2-40B4-BE49-F238E27FC236}">
                <a16:creationId xmlns:a16="http://schemas.microsoft.com/office/drawing/2014/main" id="{4E1D700C-AB0E-4F87-8422-C0221749B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2" y="1388876"/>
            <a:ext cx="2390775" cy="1914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188C4E5-ECB8-4663-9531-12B5FF3265CA}"/>
              </a:ext>
            </a:extLst>
          </p:cNvPr>
          <p:cNvSpPr/>
          <p:nvPr/>
        </p:nvSpPr>
        <p:spPr>
          <a:xfrm>
            <a:off x="1108548" y="3554599"/>
            <a:ext cx="6749348" cy="16635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Discussion: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have you taken from today’s lesson?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can you use in your real life?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were the steps we went through when we looked at the text? </a:t>
            </a:r>
          </a:p>
        </p:txBody>
      </p:sp>
    </p:spTree>
    <p:extLst>
      <p:ext uri="{BB962C8B-B14F-4D97-AF65-F5344CB8AC3E}">
        <p14:creationId xmlns:p14="http://schemas.microsoft.com/office/powerpoint/2010/main" val="125139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985E9-FC24-402E-A270-1F4C585F2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70" y="0"/>
            <a:ext cx="3348212" cy="6858000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EB3A4A50-95A7-4676-A0D5-05BD648C5F2C}"/>
              </a:ext>
            </a:extLst>
          </p:cNvPr>
          <p:cNvSpPr/>
          <p:nvPr/>
        </p:nvSpPr>
        <p:spPr>
          <a:xfrm>
            <a:off x="4394161" y="474360"/>
            <a:ext cx="3526052" cy="2553046"/>
          </a:xfrm>
          <a:prstGeom prst="cloudCallout">
            <a:avLst>
              <a:gd name="adj1" fmla="val -73950"/>
              <a:gd name="adj2" fmla="val -4869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</a:t>
            </a:r>
            <a:r>
              <a:rPr lang="en-GB" dirty="0"/>
              <a:t>hat’s the lexical chain in this text? What language can you find that you can steal?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C5F9530C-A243-4BCD-A259-7F09706195B6}"/>
              </a:ext>
            </a:extLst>
          </p:cNvPr>
          <p:cNvSpPr/>
          <p:nvPr/>
        </p:nvSpPr>
        <p:spPr>
          <a:xfrm>
            <a:off x="4394161" y="3678879"/>
            <a:ext cx="3650088" cy="2029943"/>
          </a:xfrm>
          <a:prstGeom prst="cloudCallout">
            <a:avLst>
              <a:gd name="adj1" fmla="val 3498"/>
              <a:gd name="adj2" fmla="val -8934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Are there any examples of omission in this text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450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F97FE0A1E7840A92C1041865000D0" ma:contentTypeVersion="11" ma:contentTypeDescription="Create a new document." ma:contentTypeScope="" ma:versionID="76a81df692fc37452ac16260e1c1e57f">
  <xsd:schema xmlns:xsd="http://www.w3.org/2001/XMLSchema" xmlns:xs="http://www.w3.org/2001/XMLSchema" xmlns:p="http://schemas.microsoft.com/office/2006/metadata/properties" xmlns:ns3="e5163405-0090-4d68-984b-fd9074570e9c" xmlns:ns4="88997c8b-96f5-44c4-985f-169fd84d8401" targetNamespace="http://schemas.microsoft.com/office/2006/metadata/properties" ma:root="true" ma:fieldsID="86ceed2cb9c4f9c7d0557eaa01d50c80" ns3:_="" ns4:_="">
    <xsd:import namespace="e5163405-0090-4d68-984b-fd9074570e9c"/>
    <xsd:import namespace="88997c8b-96f5-44c4-985f-169fd84d840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63405-0090-4d68-984b-fd9074570e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97c8b-96f5-44c4-985f-169fd84d84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8A7310-D67A-40BD-A60B-6AE1B0B667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8A80EA-B137-4CDA-9073-C6F810C157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163405-0090-4d68-984b-fd9074570e9c"/>
    <ds:schemaRef ds:uri="88997c8b-96f5-44c4-985f-169fd84d84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0E019F4-EF31-4444-84E5-5711673F853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914</Words>
  <Application>Microsoft Office PowerPoint</Application>
  <PresentationFormat>On-screen Show (4:3)</PresentationFormat>
  <Paragraphs>109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 Theme &amp; Learning intention: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 of the week:  Understanding an interlocutor/interviewing</dc:title>
  <dc:creator>Tanzeem Parkar</dc:creator>
  <cp:lastModifiedBy>David Byrne</cp:lastModifiedBy>
  <cp:revision>129</cp:revision>
  <cp:lastPrinted>2019-08-12T07:40:33Z</cp:lastPrinted>
  <dcterms:created xsi:type="dcterms:W3CDTF">2019-08-04T10:36:42Z</dcterms:created>
  <dcterms:modified xsi:type="dcterms:W3CDTF">2020-04-24T15:03:56Z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0x0101001FDF97FE0A1E7840A92C1041865000D0</vt:lpwstr>
  </property>
</Properties>
</file>