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71" r:id="rId5"/>
    <p:sldId id="257" r:id="rId6"/>
    <p:sldId id="261" r:id="rId7"/>
    <p:sldId id="270" r:id="rId8"/>
    <p:sldId id="272" r:id="rId9"/>
    <p:sldId id="273" r:id="rId10"/>
    <p:sldId id="274" r:id="rId11"/>
    <p:sldId id="275" r:id="rId12"/>
    <p:sldId id="276" r:id="rId13"/>
    <p:sldId id="277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44E86F-5D55-41E7-88BF-D2E06B5EE4C8}" v="9" dt="2019-12-20T16:44:59.456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86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yrne" userId="bfff02e5-d231-40f7-aeb6-ca2b59863663" providerId="ADAL" clId="{79B25155-9C82-4E05-8E54-9C8CBF60C31D}"/>
    <pc:docChg chg="custSel modSld">
      <pc:chgData name="David Byrne" userId="bfff02e5-d231-40f7-aeb6-ca2b59863663" providerId="ADAL" clId="{79B25155-9C82-4E05-8E54-9C8CBF60C31D}" dt="2019-12-20T16:46:16.629" v="62" actId="478"/>
      <pc:docMkLst>
        <pc:docMk/>
      </pc:docMkLst>
      <pc:sldChg chg="delSp modSp delAnim">
        <pc:chgData name="David Byrne" userId="bfff02e5-d231-40f7-aeb6-ca2b59863663" providerId="ADAL" clId="{79B25155-9C82-4E05-8E54-9C8CBF60C31D}" dt="2019-12-20T16:44:47.742" v="44" actId="113"/>
        <pc:sldMkLst>
          <pc:docMk/>
          <pc:sldMk cId="4263741412" sldId="257"/>
        </pc:sldMkLst>
        <pc:spChg chg="mod">
          <ac:chgData name="David Byrne" userId="bfff02e5-d231-40f7-aeb6-ca2b59863663" providerId="ADAL" clId="{79B25155-9C82-4E05-8E54-9C8CBF60C31D}" dt="2019-12-20T16:44:47.742" v="44" actId="113"/>
          <ac:spMkLst>
            <pc:docMk/>
            <pc:sldMk cId="4263741412" sldId="257"/>
            <ac:spMk id="2" creationId="{525B844E-7589-414C-B16C-6EA319C89696}"/>
          </ac:spMkLst>
        </pc:spChg>
        <pc:spChg chg="mod">
          <ac:chgData name="David Byrne" userId="bfff02e5-d231-40f7-aeb6-ca2b59863663" providerId="ADAL" clId="{79B25155-9C82-4E05-8E54-9C8CBF60C31D}" dt="2019-12-20T16:43:42.772" v="41" actId="1076"/>
          <ac:spMkLst>
            <pc:docMk/>
            <pc:sldMk cId="4263741412" sldId="257"/>
            <ac:spMk id="3" creationId="{91B402E7-5638-4AAB-A875-B8839FF53AAB}"/>
          </ac:spMkLst>
        </pc:spChg>
        <pc:spChg chg="del">
          <ac:chgData name="David Byrne" userId="bfff02e5-d231-40f7-aeb6-ca2b59863663" providerId="ADAL" clId="{79B25155-9C82-4E05-8E54-9C8CBF60C31D}" dt="2019-12-20T16:43:27.114" v="39" actId="478"/>
          <ac:spMkLst>
            <pc:docMk/>
            <pc:sldMk cId="4263741412" sldId="257"/>
            <ac:spMk id="10" creationId="{BEF9E990-C4B3-489F-9EE1-1C7D289B8D79}"/>
          </ac:spMkLst>
        </pc:spChg>
        <pc:spChg chg="del">
          <ac:chgData name="David Byrne" userId="bfff02e5-d231-40f7-aeb6-ca2b59863663" providerId="ADAL" clId="{79B25155-9C82-4E05-8E54-9C8CBF60C31D}" dt="2019-12-20T16:43:16.827" v="38" actId="478"/>
          <ac:spMkLst>
            <pc:docMk/>
            <pc:sldMk cId="4263741412" sldId="257"/>
            <ac:spMk id="11" creationId="{A34C376A-BF69-496E-96EF-E8F0DD390142}"/>
          </ac:spMkLst>
        </pc:spChg>
        <pc:picChg chg="del">
          <ac:chgData name="David Byrne" userId="bfff02e5-d231-40f7-aeb6-ca2b59863663" providerId="ADAL" clId="{79B25155-9C82-4E05-8E54-9C8CBF60C31D}" dt="2019-12-20T16:43:13.703" v="37" actId="478"/>
          <ac:picMkLst>
            <pc:docMk/>
            <pc:sldMk cId="4263741412" sldId="257"/>
            <ac:picMk id="7" creationId="{21D15542-61CB-49ED-8680-F0195C75B144}"/>
          </ac:picMkLst>
        </pc:picChg>
        <pc:picChg chg="mod">
          <ac:chgData name="David Byrne" userId="bfff02e5-d231-40f7-aeb6-ca2b59863663" providerId="ADAL" clId="{79B25155-9C82-4E05-8E54-9C8CBF60C31D}" dt="2019-12-20T16:43:46.693" v="42" actId="1076"/>
          <ac:picMkLst>
            <pc:docMk/>
            <pc:sldMk cId="4263741412" sldId="257"/>
            <ac:picMk id="1026" creationId="{DDF8B1C1-A08A-4730-B851-C57FEFB00BAB}"/>
          </ac:picMkLst>
        </pc:picChg>
      </pc:sldChg>
      <pc:sldChg chg="delSp modSp">
        <pc:chgData name="David Byrne" userId="bfff02e5-d231-40f7-aeb6-ca2b59863663" providerId="ADAL" clId="{79B25155-9C82-4E05-8E54-9C8CBF60C31D}" dt="2019-12-20T16:45:49.521" v="55" actId="478"/>
        <pc:sldMkLst>
          <pc:docMk/>
          <pc:sldMk cId="4044651307" sldId="261"/>
        </pc:sldMkLst>
        <pc:spChg chg="mod">
          <ac:chgData name="David Byrne" userId="bfff02e5-d231-40f7-aeb6-ca2b59863663" providerId="ADAL" clId="{79B25155-9C82-4E05-8E54-9C8CBF60C31D}" dt="2019-12-20T16:45:00.434" v="46" actId="113"/>
          <ac:spMkLst>
            <pc:docMk/>
            <pc:sldMk cId="4044651307" sldId="261"/>
            <ac:spMk id="2" creationId="{CAC0396D-2379-42D5-A61D-C2436AE7B932}"/>
          </ac:spMkLst>
        </pc:spChg>
        <pc:picChg chg="del">
          <ac:chgData name="David Byrne" userId="bfff02e5-d231-40f7-aeb6-ca2b59863663" providerId="ADAL" clId="{79B25155-9C82-4E05-8E54-9C8CBF60C31D}" dt="2019-12-20T16:45:49.521" v="55" actId="478"/>
          <ac:picMkLst>
            <pc:docMk/>
            <pc:sldMk cId="4044651307" sldId="261"/>
            <ac:picMk id="7" creationId="{21D15542-61CB-49ED-8680-F0195C75B144}"/>
          </ac:picMkLst>
        </pc:picChg>
      </pc:sldChg>
      <pc:sldChg chg="delSp">
        <pc:chgData name="David Byrne" userId="bfff02e5-d231-40f7-aeb6-ca2b59863663" providerId="ADAL" clId="{79B25155-9C82-4E05-8E54-9C8CBF60C31D}" dt="2019-12-20T16:45:53.465" v="56" actId="478"/>
        <pc:sldMkLst>
          <pc:docMk/>
          <pc:sldMk cId="1298889839" sldId="270"/>
        </pc:sldMkLst>
        <pc:spChg chg="del">
          <ac:chgData name="David Byrne" userId="bfff02e5-d231-40f7-aeb6-ca2b59863663" providerId="ADAL" clId="{79B25155-9C82-4E05-8E54-9C8CBF60C31D}" dt="2019-12-20T16:45:05.338" v="47" actId="478"/>
          <ac:spMkLst>
            <pc:docMk/>
            <pc:sldMk cId="1298889839" sldId="270"/>
            <ac:spMk id="2" creationId="{915691B6-CE87-4CBE-A081-DEF610597251}"/>
          </ac:spMkLst>
        </pc:spChg>
        <pc:picChg chg="del">
          <ac:chgData name="David Byrne" userId="bfff02e5-d231-40f7-aeb6-ca2b59863663" providerId="ADAL" clId="{79B25155-9C82-4E05-8E54-9C8CBF60C31D}" dt="2019-12-20T16:45:53.465" v="56" actId="478"/>
          <ac:picMkLst>
            <pc:docMk/>
            <pc:sldMk cId="1298889839" sldId="270"/>
            <ac:picMk id="7" creationId="{21D15542-61CB-49ED-8680-F0195C75B144}"/>
          </ac:picMkLst>
        </pc:picChg>
      </pc:sldChg>
      <pc:sldChg chg="addSp delSp modSp">
        <pc:chgData name="David Byrne" userId="bfff02e5-d231-40f7-aeb6-ca2b59863663" providerId="ADAL" clId="{79B25155-9C82-4E05-8E54-9C8CBF60C31D}" dt="2019-12-20T16:42:56.510" v="35" actId="20577"/>
        <pc:sldMkLst>
          <pc:docMk/>
          <pc:sldMk cId="2750815125" sldId="271"/>
        </pc:sldMkLst>
        <pc:spChg chg="del">
          <ac:chgData name="David Byrne" userId="bfff02e5-d231-40f7-aeb6-ca2b59863663" providerId="ADAL" clId="{79B25155-9C82-4E05-8E54-9C8CBF60C31D}" dt="2019-12-20T16:41:53.412" v="17" actId="478"/>
          <ac:spMkLst>
            <pc:docMk/>
            <pc:sldMk cId="2750815125" sldId="271"/>
            <ac:spMk id="2" creationId="{A3E3E817-C1C6-40EF-B6DE-941CFDDB5C27}"/>
          </ac:spMkLst>
        </pc:spChg>
        <pc:spChg chg="mod">
          <ac:chgData name="David Byrne" userId="bfff02e5-d231-40f7-aeb6-ca2b59863663" providerId="ADAL" clId="{79B25155-9C82-4E05-8E54-9C8CBF60C31D}" dt="2019-12-20T16:41:45.305" v="14" actId="20577"/>
          <ac:spMkLst>
            <pc:docMk/>
            <pc:sldMk cId="2750815125" sldId="271"/>
            <ac:spMk id="7" creationId="{1D79BCDC-9712-496E-B0DE-4CDDAF521BFA}"/>
          </ac:spMkLst>
        </pc:spChg>
        <pc:spChg chg="mod">
          <ac:chgData name="David Byrne" userId="bfff02e5-d231-40f7-aeb6-ca2b59863663" providerId="ADAL" clId="{79B25155-9C82-4E05-8E54-9C8CBF60C31D}" dt="2019-12-20T16:42:56.510" v="35" actId="20577"/>
          <ac:spMkLst>
            <pc:docMk/>
            <pc:sldMk cId="2750815125" sldId="271"/>
            <ac:spMk id="8" creationId="{17D85F33-02F1-4655-B44F-05B3CAA26CB4}"/>
          </ac:spMkLst>
        </pc:spChg>
        <pc:spChg chg="mod">
          <ac:chgData name="David Byrne" userId="bfff02e5-d231-40f7-aeb6-ca2b59863663" providerId="ADAL" clId="{79B25155-9C82-4E05-8E54-9C8CBF60C31D}" dt="2019-12-20T16:42:39.995" v="25" actId="14100"/>
          <ac:spMkLst>
            <pc:docMk/>
            <pc:sldMk cId="2750815125" sldId="271"/>
            <ac:spMk id="10" creationId="{19225FA1-7F11-4335-83EA-B612882E9A52}"/>
          </ac:spMkLst>
        </pc:spChg>
        <pc:spChg chg="del mod">
          <ac:chgData name="David Byrne" userId="bfff02e5-d231-40f7-aeb6-ca2b59863663" providerId="ADAL" clId="{79B25155-9C82-4E05-8E54-9C8CBF60C31D}" dt="2019-12-20T16:41:50.415" v="16" actId="478"/>
          <ac:spMkLst>
            <pc:docMk/>
            <pc:sldMk cId="2750815125" sldId="271"/>
            <ac:spMk id="12" creationId="{5FD51B4C-8FFA-40F3-AEEE-DAA8B560ED90}"/>
          </ac:spMkLst>
        </pc:spChg>
        <pc:spChg chg="mod">
          <ac:chgData name="David Byrne" userId="bfff02e5-d231-40f7-aeb6-ca2b59863663" providerId="ADAL" clId="{79B25155-9C82-4E05-8E54-9C8CBF60C31D}" dt="2019-12-20T16:42:26.222" v="22" actId="1076"/>
          <ac:spMkLst>
            <pc:docMk/>
            <pc:sldMk cId="2750815125" sldId="271"/>
            <ac:spMk id="18" creationId="{4F60C4D7-F40D-45E0-86D7-E0A7D5EA5FBC}"/>
          </ac:spMkLst>
        </pc:spChg>
        <pc:picChg chg="del">
          <ac:chgData name="David Byrne" userId="bfff02e5-d231-40f7-aeb6-ca2b59863663" providerId="ADAL" clId="{79B25155-9C82-4E05-8E54-9C8CBF60C31D}" dt="2019-12-20T16:41:39.278" v="0" actId="478"/>
          <ac:picMkLst>
            <pc:docMk/>
            <pc:sldMk cId="2750815125" sldId="271"/>
            <ac:picMk id="15" creationId="{345F1F5C-88A6-476D-954A-37F1079996A4}"/>
          </ac:picMkLst>
        </pc:picChg>
        <pc:picChg chg="del">
          <ac:chgData name="David Byrne" userId="bfff02e5-d231-40f7-aeb6-ca2b59863663" providerId="ADAL" clId="{79B25155-9C82-4E05-8E54-9C8CBF60C31D}" dt="2019-12-20T16:41:41.413" v="1" actId="478"/>
          <ac:picMkLst>
            <pc:docMk/>
            <pc:sldMk cId="2750815125" sldId="271"/>
            <ac:picMk id="20" creationId="{5F261A9F-8721-48CD-8F22-6E9124F24D70}"/>
          </ac:picMkLst>
        </pc:picChg>
        <pc:picChg chg="add mod">
          <ac:chgData name="David Byrne" userId="bfff02e5-d231-40f7-aeb6-ca2b59863663" providerId="ADAL" clId="{79B25155-9C82-4E05-8E54-9C8CBF60C31D}" dt="2019-12-20T16:42:33.399" v="23" actId="1076"/>
          <ac:picMkLst>
            <pc:docMk/>
            <pc:sldMk cId="2750815125" sldId="271"/>
            <ac:picMk id="1026" creationId="{4B564E09-3D92-4427-90BA-A39A13FBF4B0}"/>
          </ac:picMkLst>
        </pc:picChg>
      </pc:sldChg>
      <pc:sldChg chg="delSp">
        <pc:chgData name="David Byrne" userId="bfff02e5-d231-40f7-aeb6-ca2b59863663" providerId="ADAL" clId="{79B25155-9C82-4E05-8E54-9C8CBF60C31D}" dt="2019-12-20T16:45:57.438" v="57" actId="478"/>
        <pc:sldMkLst>
          <pc:docMk/>
          <pc:sldMk cId="908463635" sldId="272"/>
        </pc:sldMkLst>
        <pc:spChg chg="del">
          <ac:chgData name="David Byrne" userId="bfff02e5-d231-40f7-aeb6-ca2b59863663" providerId="ADAL" clId="{79B25155-9C82-4E05-8E54-9C8CBF60C31D}" dt="2019-12-20T16:45:12.008" v="48" actId="478"/>
          <ac:spMkLst>
            <pc:docMk/>
            <pc:sldMk cId="908463635" sldId="272"/>
            <ac:spMk id="2" creationId="{29C83E49-B7E8-48E5-A77D-D7CBADABED46}"/>
          </ac:spMkLst>
        </pc:spChg>
        <pc:picChg chg="del">
          <ac:chgData name="David Byrne" userId="bfff02e5-d231-40f7-aeb6-ca2b59863663" providerId="ADAL" clId="{79B25155-9C82-4E05-8E54-9C8CBF60C31D}" dt="2019-12-20T16:45:57.438" v="57" actId="478"/>
          <ac:picMkLst>
            <pc:docMk/>
            <pc:sldMk cId="908463635" sldId="272"/>
            <ac:picMk id="7" creationId="{21D15542-61CB-49ED-8680-F0195C75B144}"/>
          </ac:picMkLst>
        </pc:picChg>
      </pc:sldChg>
      <pc:sldChg chg="delSp">
        <pc:chgData name="David Byrne" userId="bfff02e5-d231-40f7-aeb6-ca2b59863663" providerId="ADAL" clId="{79B25155-9C82-4E05-8E54-9C8CBF60C31D}" dt="2019-12-20T16:46:03.613" v="58" actId="478"/>
        <pc:sldMkLst>
          <pc:docMk/>
          <pc:sldMk cId="2556643939" sldId="273"/>
        </pc:sldMkLst>
        <pc:spChg chg="del">
          <ac:chgData name="David Byrne" userId="bfff02e5-d231-40f7-aeb6-ca2b59863663" providerId="ADAL" clId="{79B25155-9C82-4E05-8E54-9C8CBF60C31D}" dt="2019-12-20T16:45:18.553" v="49" actId="478"/>
          <ac:spMkLst>
            <pc:docMk/>
            <pc:sldMk cId="2556643939" sldId="273"/>
            <ac:spMk id="2" creationId="{9654DD24-1A0B-4CFE-93EE-F27B88154DBA}"/>
          </ac:spMkLst>
        </pc:spChg>
        <pc:picChg chg="del">
          <ac:chgData name="David Byrne" userId="bfff02e5-d231-40f7-aeb6-ca2b59863663" providerId="ADAL" clId="{79B25155-9C82-4E05-8E54-9C8CBF60C31D}" dt="2019-12-20T16:46:03.613" v="58" actId="478"/>
          <ac:picMkLst>
            <pc:docMk/>
            <pc:sldMk cId="2556643939" sldId="273"/>
            <ac:picMk id="7" creationId="{21D15542-61CB-49ED-8680-F0195C75B144}"/>
          </ac:picMkLst>
        </pc:picChg>
      </pc:sldChg>
      <pc:sldChg chg="delSp">
        <pc:chgData name="David Byrne" userId="bfff02e5-d231-40f7-aeb6-ca2b59863663" providerId="ADAL" clId="{79B25155-9C82-4E05-8E54-9C8CBF60C31D}" dt="2019-12-20T16:46:07.229" v="59" actId="478"/>
        <pc:sldMkLst>
          <pc:docMk/>
          <pc:sldMk cId="830839053" sldId="274"/>
        </pc:sldMkLst>
        <pc:spChg chg="del">
          <ac:chgData name="David Byrne" userId="bfff02e5-d231-40f7-aeb6-ca2b59863663" providerId="ADAL" clId="{79B25155-9C82-4E05-8E54-9C8CBF60C31D}" dt="2019-12-20T16:45:23.182" v="50" actId="478"/>
          <ac:spMkLst>
            <pc:docMk/>
            <pc:sldMk cId="830839053" sldId="274"/>
            <ac:spMk id="2" creationId="{30F30D44-92A2-4F50-9793-E73B6F00BE61}"/>
          </ac:spMkLst>
        </pc:spChg>
        <pc:picChg chg="del">
          <ac:chgData name="David Byrne" userId="bfff02e5-d231-40f7-aeb6-ca2b59863663" providerId="ADAL" clId="{79B25155-9C82-4E05-8E54-9C8CBF60C31D}" dt="2019-12-20T16:46:07.229" v="59" actId="478"/>
          <ac:picMkLst>
            <pc:docMk/>
            <pc:sldMk cId="830839053" sldId="274"/>
            <ac:picMk id="7" creationId="{21D15542-61CB-49ED-8680-F0195C75B144}"/>
          </ac:picMkLst>
        </pc:picChg>
      </pc:sldChg>
      <pc:sldChg chg="delSp">
        <pc:chgData name="David Byrne" userId="bfff02e5-d231-40f7-aeb6-ca2b59863663" providerId="ADAL" clId="{79B25155-9C82-4E05-8E54-9C8CBF60C31D}" dt="2019-12-20T16:46:10.451" v="60" actId="478"/>
        <pc:sldMkLst>
          <pc:docMk/>
          <pc:sldMk cId="1533978739" sldId="275"/>
        </pc:sldMkLst>
        <pc:spChg chg="del">
          <ac:chgData name="David Byrne" userId="bfff02e5-d231-40f7-aeb6-ca2b59863663" providerId="ADAL" clId="{79B25155-9C82-4E05-8E54-9C8CBF60C31D}" dt="2019-12-20T16:45:28.332" v="51" actId="478"/>
          <ac:spMkLst>
            <pc:docMk/>
            <pc:sldMk cId="1533978739" sldId="275"/>
            <ac:spMk id="2" creationId="{6F8D2AC9-7310-4679-A07D-5B2109518920}"/>
          </ac:spMkLst>
        </pc:spChg>
        <pc:picChg chg="del">
          <ac:chgData name="David Byrne" userId="bfff02e5-d231-40f7-aeb6-ca2b59863663" providerId="ADAL" clId="{79B25155-9C82-4E05-8E54-9C8CBF60C31D}" dt="2019-12-20T16:46:10.451" v="60" actId="478"/>
          <ac:picMkLst>
            <pc:docMk/>
            <pc:sldMk cId="1533978739" sldId="275"/>
            <ac:picMk id="7" creationId="{21D15542-61CB-49ED-8680-F0195C75B144}"/>
          </ac:picMkLst>
        </pc:picChg>
      </pc:sldChg>
      <pc:sldChg chg="delSp">
        <pc:chgData name="David Byrne" userId="bfff02e5-d231-40f7-aeb6-ca2b59863663" providerId="ADAL" clId="{79B25155-9C82-4E05-8E54-9C8CBF60C31D}" dt="2019-12-20T16:46:13.498" v="61" actId="478"/>
        <pc:sldMkLst>
          <pc:docMk/>
          <pc:sldMk cId="514502453" sldId="276"/>
        </pc:sldMkLst>
        <pc:spChg chg="del">
          <ac:chgData name="David Byrne" userId="bfff02e5-d231-40f7-aeb6-ca2b59863663" providerId="ADAL" clId="{79B25155-9C82-4E05-8E54-9C8CBF60C31D}" dt="2019-12-20T16:45:33.810" v="52" actId="478"/>
          <ac:spMkLst>
            <pc:docMk/>
            <pc:sldMk cId="514502453" sldId="276"/>
            <ac:spMk id="3" creationId="{75129D21-D3DD-4CA4-A17B-1B73986F57F8}"/>
          </ac:spMkLst>
        </pc:spChg>
        <pc:picChg chg="del">
          <ac:chgData name="David Byrne" userId="bfff02e5-d231-40f7-aeb6-ca2b59863663" providerId="ADAL" clId="{79B25155-9C82-4E05-8E54-9C8CBF60C31D}" dt="2019-12-20T16:46:13.498" v="61" actId="478"/>
          <ac:picMkLst>
            <pc:docMk/>
            <pc:sldMk cId="514502453" sldId="276"/>
            <ac:picMk id="7" creationId="{21D15542-61CB-49ED-8680-F0195C75B144}"/>
          </ac:picMkLst>
        </pc:picChg>
      </pc:sldChg>
      <pc:sldChg chg="delSp modSp">
        <pc:chgData name="David Byrne" userId="bfff02e5-d231-40f7-aeb6-ca2b59863663" providerId="ADAL" clId="{79B25155-9C82-4E05-8E54-9C8CBF60C31D}" dt="2019-12-20T16:46:16.629" v="62" actId="478"/>
        <pc:sldMkLst>
          <pc:docMk/>
          <pc:sldMk cId="1477298023" sldId="277"/>
        </pc:sldMkLst>
        <pc:spChg chg="del">
          <ac:chgData name="David Byrne" userId="bfff02e5-d231-40f7-aeb6-ca2b59863663" providerId="ADAL" clId="{79B25155-9C82-4E05-8E54-9C8CBF60C31D}" dt="2019-12-20T16:45:38.649" v="53" actId="478"/>
          <ac:spMkLst>
            <pc:docMk/>
            <pc:sldMk cId="1477298023" sldId="277"/>
            <ac:spMk id="2" creationId="{E58816B0-DDBE-4FED-829D-46BD2D07B9C6}"/>
          </ac:spMkLst>
        </pc:spChg>
        <pc:spChg chg="mod">
          <ac:chgData name="David Byrne" userId="bfff02e5-d231-40f7-aeb6-ca2b59863663" providerId="ADAL" clId="{79B25155-9C82-4E05-8E54-9C8CBF60C31D}" dt="2019-12-20T16:45:43.069" v="54" actId="6549"/>
          <ac:spMkLst>
            <pc:docMk/>
            <pc:sldMk cId="1477298023" sldId="277"/>
            <ac:spMk id="3" creationId="{91B402E7-5638-4AAB-A875-B8839FF53AAB}"/>
          </ac:spMkLst>
        </pc:spChg>
        <pc:picChg chg="del">
          <ac:chgData name="David Byrne" userId="bfff02e5-d231-40f7-aeb6-ca2b59863663" providerId="ADAL" clId="{79B25155-9C82-4E05-8E54-9C8CBF60C31D}" dt="2019-12-20T16:46:16.629" v="62" actId="478"/>
          <ac:picMkLst>
            <pc:docMk/>
            <pc:sldMk cId="1477298023" sldId="277"/>
            <ac:picMk id="7" creationId="{21D15542-61CB-49ED-8680-F0195C75B14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13EDF-A8A1-4EB9-A1DB-6EB5A01CB35A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BD64E-556E-468F-9C47-8A1427FF3C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92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9AE79-6837-4543-9EC3-806D57AAB3D2}" type="datetime1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95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C87DF-2AD6-46F6-A289-7918CC53F1FC}" type="datetime1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52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05AD9-4D13-4F67-8F1C-24B7D9438853}" type="datetime1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5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43BC-BA23-480E-AE82-8667AFE47306}" type="datetime1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6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FB1F-5C3B-459F-B5F8-EDCBC50653D0}" type="datetime1">
              <a:rPr lang="en-US" smtClean="0"/>
              <a:t>12/20/2019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1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5651-1F7A-4EAB-89EA-843220BA1F19}" type="datetime1">
              <a:rPr lang="en-US" smtClean="0"/>
              <a:t>12/20/2019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1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9CD2C-255B-454E-AF26-0E630041D1ED}" type="datetime1">
              <a:rPr lang="en-US" smtClean="0"/>
              <a:t>12/20/2019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3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2C53-544B-4832-A5B9-47CDF798E2EC}" type="datetime1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8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15C6-E4CF-40E6-BE03-5270BCF1C85E}" type="datetime1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7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4186-1826-49C4-88BD-5AC0FA0FC33F}" type="datetime1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0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58AE-C714-4E6B-BC35-A83C115A4300}" type="datetime1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1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8CC5-947A-4EBA-886E-DFB9554880A1}" type="datetime1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Textploitation: Future forms for describing an event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B3CE-91A3-A041-8917-B96480C8D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9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F60C4D7-F40D-45E0-86D7-E0A7D5EA5FBC}"/>
              </a:ext>
            </a:extLst>
          </p:cNvPr>
          <p:cNvSpPr/>
          <p:nvPr/>
        </p:nvSpPr>
        <p:spPr>
          <a:xfrm>
            <a:off x="0" y="857250"/>
            <a:ext cx="9152763" cy="5143500"/>
          </a:xfrm>
          <a:prstGeom prst="rect">
            <a:avLst/>
          </a:prstGeom>
          <a:solidFill>
            <a:srgbClr val="DBD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8C8D71-020D-4B1E-BE2C-0A8980D351BA}"/>
              </a:ext>
            </a:extLst>
          </p:cNvPr>
          <p:cNvSpPr/>
          <p:nvPr/>
        </p:nvSpPr>
        <p:spPr>
          <a:xfrm>
            <a:off x="2360595" y="1166762"/>
            <a:ext cx="6403207" cy="452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79BCDC-9712-496E-B0DE-4CDDAF521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7789" y="1466820"/>
            <a:ext cx="5668818" cy="1470025"/>
          </a:xfrm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600" b="1" dirty="0">
                <a:solidFill>
                  <a:schemeClr val="bg1">
                    <a:lumMod val="50000"/>
                  </a:schemeClr>
                </a:solidFill>
              </a:rPr>
              <a:t>Theme &amp; Learning intention:</a:t>
            </a:r>
            <a:br>
              <a:rPr lang="en-US" sz="2800" u="sng" dirty="0">
                <a:solidFill>
                  <a:schemeClr val="bg1">
                    <a:lumMod val="50000"/>
                  </a:schemeClr>
                </a:solidFill>
              </a:rPr>
            </a:br>
            <a:endParaRPr lang="en-US" sz="2800" u="sn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7D85F33-02F1-4655-B44F-05B3CAA26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8508" y="3147159"/>
            <a:ext cx="5918444" cy="1752600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chemeClr val="bg1">
                    <a:lumMod val="50000"/>
                  </a:schemeClr>
                </a:solidFill>
              </a:rPr>
              <a:t>Events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Be able to describe a future event.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19225FA1-7F11-4335-83EA-B612882E9A52}"/>
              </a:ext>
            </a:extLst>
          </p:cNvPr>
          <p:cNvSpPr/>
          <p:nvPr/>
        </p:nvSpPr>
        <p:spPr>
          <a:xfrm>
            <a:off x="-127938" y="792854"/>
            <a:ext cx="4199143" cy="1325064"/>
          </a:xfrm>
          <a:prstGeom prst="cloudCallout">
            <a:avLst>
              <a:gd name="adj1" fmla="val -7102"/>
              <a:gd name="adj2" fmla="val 16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How would these skills be useful in your real life?</a:t>
            </a:r>
          </a:p>
        </p:txBody>
      </p:sp>
      <p:pic>
        <p:nvPicPr>
          <p:cNvPr id="1026" name="Picture 2" descr="Image result for thinking man">
            <a:extLst>
              <a:ext uri="{FF2B5EF4-FFF2-40B4-BE49-F238E27FC236}">
                <a16:creationId xmlns:a16="http://schemas.microsoft.com/office/drawing/2014/main" id="{4B564E09-3D92-4427-90BA-A39A13FBF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0" y="3671938"/>
            <a:ext cx="225742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83005-C08E-4651-87EA-2866D672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Textploitation: Future forms for describing an event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1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ims">
            <a:extLst>
              <a:ext uri="{FF2B5EF4-FFF2-40B4-BE49-F238E27FC236}">
                <a16:creationId xmlns:a16="http://schemas.microsoft.com/office/drawing/2014/main" id="{DDF8B1C1-A08A-4730-B851-C57FEFB00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1" y="1204266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B402E7-5638-4AAB-A875-B8839FF53AAB}"/>
              </a:ext>
            </a:extLst>
          </p:cNvPr>
          <p:cNvSpPr/>
          <p:nvPr/>
        </p:nvSpPr>
        <p:spPr>
          <a:xfrm>
            <a:off x="1600199" y="3317888"/>
            <a:ext cx="5943600" cy="28875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Today we are going to: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Look at participle clauses and “will” forms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Learn to analyse grammar in context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Write email invites to an event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Display and give feedback as a class</a:t>
            </a:r>
          </a:p>
          <a:p>
            <a:endParaRPr lang="en-GB" b="1" dirty="0"/>
          </a:p>
          <a:p>
            <a:r>
              <a:rPr lang="en-GB" b="1" dirty="0"/>
              <a:t>So that you can: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Write an engaging invite to an event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5B844E-7589-414C-B16C-6EA319C8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tx2"/>
                </a:solidFill>
              </a:rPr>
              <a:t>Textploitation</a:t>
            </a:r>
            <a:r>
              <a:rPr lang="en-GB" b="1" dirty="0">
                <a:solidFill>
                  <a:schemeClr val="tx2"/>
                </a:solidFill>
              </a:rPr>
              <a:t>: Future forms for describing an event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741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result for discussion">
            <a:extLst>
              <a:ext uri="{FF2B5EF4-FFF2-40B4-BE49-F238E27FC236}">
                <a16:creationId xmlns:a16="http://schemas.microsoft.com/office/drawing/2014/main" id="{E3172EE5-829E-43E9-A46E-E246C497A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380" y="2946401"/>
            <a:ext cx="4285238" cy="3626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E8F325-1941-423D-B1C7-03EC4C1B383F}"/>
              </a:ext>
            </a:extLst>
          </p:cNvPr>
          <p:cNvSpPr/>
          <p:nvPr/>
        </p:nvSpPr>
        <p:spPr>
          <a:xfrm>
            <a:off x="1197325" y="1508413"/>
            <a:ext cx="6749348" cy="136723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was the last event you went to? What was it like?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 you ever helped to organise an event?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arenR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you normally invite people to an event?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C0396D-2379-42D5-A61D-C2436AE7B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tx2"/>
                </a:solidFill>
              </a:rPr>
              <a:t>Textploitation</a:t>
            </a:r>
            <a:r>
              <a:rPr lang="en-GB" b="1" dirty="0">
                <a:solidFill>
                  <a:schemeClr val="tx2"/>
                </a:solidFill>
              </a:rPr>
              <a:t>: Future forms for describing an event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65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45CE38-DC2C-43B0-ADC8-C89D7DB58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00" y="175491"/>
            <a:ext cx="5215873" cy="63903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DA155D-F47C-4869-8122-261660918058}"/>
              </a:ext>
            </a:extLst>
          </p:cNvPr>
          <p:cNvSpPr/>
          <p:nvPr/>
        </p:nvSpPr>
        <p:spPr>
          <a:xfrm>
            <a:off x="5605987" y="1246911"/>
            <a:ext cx="3156649" cy="267738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Grammar Grab:</a:t>
            </a:r>
          </a:p>
          <a:p>
            <a:r>
              <a:rPr lang="en-GB" i="1" dirty="0"/>
              <a:t>Find an example of the following in the email: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Present continuous for the future.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Present simple for the future.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Present continuous for the present.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5573C-9FBF-4C5B-BDED-957C046EC31C}"/>
              </a:ext>
            </a:extLst>
          </p:cNvPr>
          <p:cNvSpPr/>
          <p:nvPr/>
        </p:nvSpPr>
        <p:spPr>
          <a:xfrm>
            <a:off x="5605987" y="4038600"/>
            <a:ext cx="3156649" cy="10001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i="1"/>
              <a:t>For each of them, discuss why the writer chose to use these tenses.</a:t>
            </a:r>
            <a:endParaRPr lang="en-GB" i="1" dirty="0"/>
          </a:p>
        </p:txBody>
      </p:sp>
      <p:pic>
        <p:nvPicPr>
          <p:cNvPr id="2050" name="Picture 2" descr="Image result for why">
            <a:extLst>
              <a:ext uri="{FF2B5EF4-FFF2-40B4-BE49-F238E27FC236}">
                <a16:creationId xmlns:a16="http://schemas.microsoft.com/office/drawing/2014/main" id="{B943B4D6-51BE-46CA-911F-C00DECE59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140" y="4941991"/>
            <a:ext cx="2543175" cy="180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88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45CE38-DC2C-43B0-ADC8-C89D7DB58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77" y="166852"/>
            <a:ext cx="5215873" cy="639036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E19953A-79CE-4583-ACFC-999013F6BC4F}"/>
              </a:ext>
            </a:extLst>
          </p:cNvPr>
          <p:cNvSpPr/>
          <p:nvPr/>
        </p:nvSpPr>
        <p:spPr>
          <a:xfrm>
            <a:off x="254000" y="3292764"/>
            <a:ext cx="461819" cy="417945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3DC102-7B6E-4690-9EAB-DF013DA296F9}"/>
              </a:ext>
            </a:extLst>
          </p:cNvPr>
          <p:cNvSpPr/>
          <p:nvPr/>
        </p:nvSpPr>
        <p:spPr>
          <a:xfrm>
            <a:off x="4142508" y="2355272"/>
            <a:ext cx="461819" cy="417945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77A22A-F00D-451C-876C-3F8B1B7B6653}"/>
              </a:ext>
            </a:extLst>
          </p:cNvPr>
          <p:cNvSpPr/>
          <p:nvPr/>
        </p:nvSpPr>
        <p:spPr>
          <a:xfrm>
            <a:off x="1422400" y="3926609"/>
            <a:ext cx="461819" cy="417945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913C8B3-BF08-4D11-989B-95A7C4AC030D}"/>
              </a:ext>
            </a:extLst>
          </p:cNvPr>
          <p:cNvSpPr/>
          <p:nvPr/>
        </p:nvSpPr>
        <p:spPr>
          <a:xfrm>
            <a:off x="1752600" y="3487882"/>
            <a:ext cx="461819" cy="417945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B4061F-5B05-487F-A033-1F2692F35FD7}"/>
              </a:ext>
            </a:extLst>
          </p:cNvPr>
          <p:cNvSpPr/>
          <p:nvPr/>
        </p:nvSpPr>
        <p:spPr>
          <a:xfrm>
            <a:off x="5605987" y="1246911"/>
            <a:ext cx="3030013" cy="21151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GB" dirty="0"/>
              <a:t>What’s the most common use of future in this email?</a:t>
            </a:r>
          </a:p>
          <a:p>
            <a:pPr marL="342900" indent="-342900">
              <a:buAutoNum type="arabicParenR"/>
            </a:pPr>
            <a:r>
              <a:rPr lang="en-GB" dirty="0"/>
              <a:t>Why do you think they are using it so much? </a:t>
            </a:r>
          </a:p>
          <a:p>
            <a:pPr marL="342900" indent="-342900">
              <a:buAutoNum type="arabicParenR"/>
            </a:pPr>
            <a:r>
              <a:rPr lang="en-GB" dirty="0"/>
              <a:t>Why not “be going to”?</a:t>
            </a:r>
          </a:p>
        </p:txBody>
      </p:sp>
      <p:pic>
        <p:nvPicPr>
          <p:cNvPr id="10242" name="Picture 2" descr="Image result for will">
            <a:extLst>
              <a:ext uri="{FF2B5EF4-FFF2-40B4-BE49-F238E27FC236}">
                <a16:creationId xmlns:a16="http://schemas.microsoft.com/office/drawing/2014/main" id="{908011C4-B316-4252-A914-A8887E684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830" y="3125064"/>
            <a:ext cx="1838325" cy="248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46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45CE38-DC2C-43B0-ADC8-C89D7DB58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00" y="175491"/>
            <a:ext cx="5215873" cy="639036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0DB5496-1BEB-4C35-8AE1-C1E79B61ACBE}"/>
              </a:ext>
            </a:extLst>
          </p:cNvPr>
          <p:cNvCxnSpPr/>
          <p:nvPr/>
        </p:nvCxnSpPr>
        <p:spPr>
          <a:xfrm>
            <a:off x="2641600" y="3343564"/>
            <a:ext cx="17179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4633350-5392-43CC-93F0-E808F6B6B5E4}"/>
              </a:ext>
            </a:extLst>
          </p:cNvPr>
          <p:cNvSpPr/>
          <p:nvPr/>
        </p:nvSpPr>
        <p:spPr>
          <a:xfrm>
            <a:off x="5605987" y="3108423"/>
            <a:ext cx="3350613" cy="25069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Future Passive: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Form: _____ + be + _____ ______________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Is often used to describe _________ catered for at an event.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2C620-CFC7-4D1B-B682-FA60569A711C}"/>
              </a:ext>
            </a:extLst>
          </p:cNvPr>
          <p:cNvSpPr/>
          <p:nvPr/>
        </p:nvSpPr>
        <p:spPr>
          <a:xfrm>
            <a:off x="5605987" y="5740728"/>
            <a:ext cx="3350613" cy="8197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Services / Will / Past Participle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B5E54F4-93C8-4D3A-9A93-8871D64943EC}"/>
              </a:ext>
            </a:extLst>
          </p:cNvPr>
          <p:cNvSpPr/>
          <p:nvPr/>
        </p:nvSpPr>
        <p:spPr>
          <a:xfrm>
            <a:off x="5605987" y="1413164"/>
            <a:ext cx="2115613" cy="822036"/>
          </a:xfrm>
          <a:prstGeom prst="wedgeRoundRectCallout">
            <a:avLst>
              <a:gd name="adj1" fmla="val -113388"/>
              <a:gd name="adj2" fmla="val 16137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What tense is this? Why is it here?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0C31F57D-5335-4B9A-9BA7-28326D58A52C}"/>
              </a:ext>
            </a:extLst>
          </p:cNvPr>
          <p:cNvSpPr/>
          <p:nvPr/>
        </p:nvSpPr>
        <p:spPr>
          <a:xfrm>
            <a:off x="831271" y="3815833"/>
            <a:ext cx="3620655" cy="1125622"/>
          </a:xfrm>
          <a:prstGeom prst="cloudCallout">
            <a:avLst>
              <a:gd name="adj1" fmla="val 20518"/>
              <a:gd name="adj2" fmla="val -8560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What else might be catered for at an event?</a:t>
            </a:r>
          </a:p>
        </p:txBody>
      </p:sp>
    </p:spTree>
    <p:extLst>
      <p:ext uri="{BB962C8B-B14F-4D97-AF65-F5344CB8AC3E}">
        <p14:creationId xmlns:p14="http://schemas.microsoft.com/office/powerpoint/2010/main" val="255664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45CE38-DC2C-43B0-ADC8-C89D7DB58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00" y="175491"/>
            <a:ext cx="5215873" cy="639036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9E1395-1BE0-4BBE-A86D-C680A744C40A}"/>
              </a:ext>
            </a:extLst>
          </p:cNvPr>
          <p:cNvCxnSpPr>
            <a:cxnSpLocks/>
          </p:cNvCxnSpPr>
          <p:nvPr/>
        </p:nvCxnSpPr>
        <p:spPr>
          <a:xfrm>
            <a:off x="335035" y="3833091"/>
            <a:ext cx="126285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7343207-2D4C-4ED4-A2B6-EE1EA92706DE}"/>
              </a:ext>
            </a:extLst>
          </p:cNvPr>
          <p:cNvSpPr/>
          <p:nvPr/>
        </p:nvSpPr>
        <p:spPr>
          <a:xfrm>
            <a:off x="5605987" y="1413164"/>
            <a:ext cx="3350613" cy="2015836"/>
          </a:xfrm>
          <a:prstGeom prst="wedgeRoundRectCallout">
            <a:avLst>
              <a:gd name="adj1" fmla="val -169059"/>
              <a:gd name="adj2" fmla="val 6113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Now, think about this language point. 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What is the form?</a:t>
            </a:r>
          </a:p>
          <a:p>
            <a:pPr algn="ctr"/>
            <a:r>
              <a:rPr lang="en-GB" dirty="0"/>
              <a:t>Why is it used?</a:t>
            </a:r>
          </a:p>
          <a:p>
            <a:pPr algn="ctr"/>
            <a:r>
              <a:rPr lang="en-GB" dirty="0"/>
              <a:t>What does it mean?</a:t>
            </a:r>
          </a:p>
        </p:txBody>
      </p:sp>
    </p:spTree>
    <p:extLst>
      <p:ext uri="{BB962C8B-B14F-4D97-AF65-F5344CB8AC3E}">
        <p14:creationId xmlns:p14="http://schemas.microsoft.com/office/powerpoint/2010/main" val="83083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843CCE-2677-4706-B73C-9DCC5F5B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14" y="92363"/>
            <a:ext cx="6993414" cy="6339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0BB057-E689-4D92-8269-522057B3C822}"/>
              </a:ext>
            </a:extLst>
          </p:cNvPr>
          <p:cNvSpPr txBox="1"/>
          <p:nvPr/>
        </p:nvSpPr>
        <p:spPr>
          <a:xfrm>
            <a:off x="249382" y="1588655"/>
            <a:ext cx="659476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You’re going to write an email to your friends, inviting them to an event. Spend 2 minutes thinking about the event and then consider the grammar you will use. </a:t>
            </a:r>
          </a:p>
          <a:p>
            <a:endParaRPr lang="en-GB" dirty="0"/>
          </a:p>
          <a:p>
            <a:r>
              <a:rPr lang="en-GB" b="1" dirty="0"/>
              <a:t>Remember, successfully describing an event means: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/>
              <a:t>Using present continuous to describe the arranged future event.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/>
              <a:t>Using “will” to describe the features of the event and make predictions about it.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/>
              <a:t>Using future passive to describe services that are catered for.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dirty="0"/>
          </a:p>
          <a:p>
            <a:r>
              <a:rPr lang="en-GB" b="1" dirty="0"/>
              <a:t>You could also consider including: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/>
              <a:t>Present continuous to  explain what “you’re thinking of” doing at the event.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/>
              <a:t>Present participle clauses to describe what you will need because you know what your guests are like (“knowing you guys”)</a:t>
            </a:r>
          </a:p>
        </p:txBody>
      </p:sp>
    </p:spTree>
    <p:extLst>
      <p:ext uri="{BB962C8B-B14F-4D97-AF65-F5344CB8AC3E}">
        <p14:creationId xmlns:p14="http://schemas.microsoft.com/office/powerpoint/2010/main" val="153397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FBB721-A0D3-4A3D-A887-BB14470B3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14" y="92363"/>
            <a:ext cx="6993414" cy="63398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4BE3A0-2491-41C8-9079-04A5D73EC2A8}"/>
              </a:ext>
            </a:extLst>
          </p:cNvPr>
          <p:cNvSpPr/>
          <p:nvPr/>
        </p:nvSpPr>
        <p:spPr>
          <a:xfrm>
            <a:off x="266699" y="1581567"/>
            <a:ext cx="65436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Remember, successfully describing an event means: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Using present continuous to describe the arranged future event.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Using “will” to describe the features of the event and make predictions about it.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Using future passive to describe services that are catered for.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/>
          </a:p>
          <a:p>
            <a:r>
              <a:rPr lang="en-GB" sz="2000" b="1" dirty="0"/>
              <a:t>You could also consider including: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Present continuous to  explain what “you’re thinking of” doing at the event.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Present participle clauses to describe what you will need because you know what your guests are like (“knowing you guys”)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B3A4A50-95A7-4676-A0D5-05BD648C5F2C}"/>
              </a:ext>
            </a:extLst>
          </p:cNvPr>
          <p:cNvSpPr/>
          <p:nvPr/>
        </p:nvSpPr>
        <p:spPr>
          <a:xfrm>
            <a:off x="6515100" y="3625333"/>
            <a:ext cx="2447925" cy="1746767"/>
          </a:xfrm>
          <a:prstGeom prst="cloudCallout">
            <a:avLst>
              <a:gd name="adj1" fmla="val -73950"/>
              <a:gd name="adj2" fmla="val -4869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Check your email…how did you do?</a:t>
            </a:r>
          </a:p>
        </p:txBody>
      </p:sp>
    </p:spTree>
    <p:extLst>
      <p:ext uri="{BB962C8B-B14F-4D97-AF65-F5344CB8AC3E}">
        <p14:creationId xmlns:p14="http://schemas.microsoft.com/office/powerpoint/2010/main" val="514502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ims">
            <a:extLst>
              <a:ext uri="{FF2B5EF4-FFF2-40B4-BE49-F238E27FC236}">
                <a16:creationId xmlns:a16="http://schemas.microsoft.com/office/drawing/2014/main" id="{DDF8B1C1-A08A-4730-B851-C57FEFB00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4" y="4584774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B402E7-5638-4AAB-A875-B8839FF53AAB}"/>
              </a:ext>
            </a:extLst>
          </p:cNvPr>
          <p:cNvSpPr/>
          <p:nvPr/>
        </p:nvSpPr>
        <p:spPr>
          <a:xfrm>
            <a:off x="288758" y="3668870"/>
            <a:ext cx="5943600" cy="28875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dirty="0"/>
              <a:t>Today we: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Looked at participle clauses and “will” forms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Learnt to analyse grammar in context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Wrote email invites to an event</a:t>
            </a:r>
          </a:p>
          <a:p>
            <a:endParaRPr lang="en-GB" b="1" dirty="0"/>
          </a:p>
          <a:p>
            <a:r>
              <a:rPr lang="en-GB" b="1" dirty="0"/>
              <a:t>So that you can: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Write an engaging invite to an event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A34C376A-BF69-496E-96EF-E8F0DD390142}"/>
              </a:ext>
            </a:extLst>
          </p:cNvPr>
          <p:cNvSpPr/>
          <p:nvPr/>
        </p:nvSpPr>
        <p:spPr>
          <a:xfrm>
            <a:off x="3409950" y="1149985"/>
            <a:ext cx="3962400" cy="1553565"/>
          </a:xfrm>
          <a:prstGeom prst="cloudCallout">
            <a:avLst>
              <a:gd name="adj1" fmla="val -39293"/>
              <a:gd name="adj2" fmla="val 10655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What have you taken from the lesson?</a:t>
            </a:r>
          </a:p>
          <a:p>
            <a:pPr algn="ctr"/>
            <a:r>
              <a:rPr lang="en-GB" dirty="0"/>
              <a:t>What will be useful in your life?</a:t>
            </a:r>
          </a:p>
        </p:txBody>
      </p:sp>
    </p:spTree>
    <p:extLst>
      <p:ext uri="{BB962C8B-B14F-4D97-AF65-F5344CB8AC3E}">
        <p14:creationId xmlns:p14="http://schemas.microsoft.com/office/powerpoint/2010/main" val="147729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DF97FE0A1E7840A92C1041865000D0" ma:contentTypeVersion="11" ma:contentTypeDescription="Create a new document." ma:contentTypeScope="" ma:versionID="76a81df692fc37452ac16260e1c1e57f">
  <xsd:schema xmlns:xsd="http://www.w3.org/2001/XMLSchema" xmlns:xs="http://www.w3.org/2001/XMLSchema" xmlns:p="http://schemas.microsoft.com/office/2006/metadata/properties" xmlns:ns3="e5163405-0090-4d68-984b-fd9074570e9c" xmlns:ns4="88997c8b-96f5-44c4-985f-169fd84d8401" targetNamespace="http://schemas.microsoft.com/office/2006/metadata/properties" ma:root="true" ma:fieldsID="86ceed2cb9c4f9c7d0557eaa01d50c80" ns3:_="" ns4:_="">
    <xsd:import namespace="e5163405-0090-4d68-984b-fd9074570e9c"/>
    <xsd:import namespace="88997c8b-96f5-44c4-985f-169fd84d840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63405-0090-4d68-984b-fd9074570e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97c8b-96f5-44c4-985f-169fd84d84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E019F4-EF31-4444-84E5-5711673F853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E8A7310-D67A-40BD-A60B-6AE1B0B667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8A80EA-B137-4CDA-9073-C6F810C157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163405-0090-4d68-984b-fd9074570e9c"/>
    <ds:schemaRef ds:uri="88997c8b-96f5-44c4-985f-169fd84d84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 Theme &amp; Learning intention: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 of the week:  Understanding an interlocutor/interviewing</dc:title>
  <dc:creator>Tanzeem Parkar</dc:creator>
  <cp:lastModifiedBy>David Byrne</cp:lastModifiedBy>
  <cp:revision>128</cp:revision>
  <cp:lastPrinted>2019-08-12T07:40:33Z</cp:lastPrinted>
  <dcterms:created xsi:type="dcterms:W3CDTF">2019-08-04T10:36:42Z</dcterms:created>
  <dcterms:modified xsi:type="dcterms:W3CDTF">2019-12-20T16:46:22Z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0x0101001FDF97FE0A1E7840A92C1041865000D0</vt:lpwstr>
  </property>
</Properties>
</file>