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6" r:id="rId9"/>
    <p:sldId id="263" r:id="rId10"/>
    <p:sldId id="267" r:id="rId11"/>
    <p:sldId id="265" r:id="rId12"/>
    <p:sldId id="268" r:id="rId13"/>
    <p:sldId id="264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0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42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57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5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645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76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045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03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38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422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6789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618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1196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861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523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56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F5595-605D-4B56-82F9-45F97A74901F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D972E1-134C-4204-A6FA-33ECD1B11D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88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Style / Register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651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Academic do’s and don’ts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Which of these are academic / Not academic?</a:t>
            </a:r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1163781" y="2435629"/>
            <a:ext cx="4530437" cy="4106487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Passive 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could / might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 think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Smith says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It has been argued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This shows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but / too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However, / In addition,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Smith argues		</a:t>
            </a:r>
          </a:p>
          <a:p>
            <a:pPr algn="ctr"/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6309360" y="2801389"/>
            <a:ext cx="2618509" cy="30258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Academic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9096895" y="2801388"/>
            <a:ext cx="2618509" cy="30258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Not Academic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683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Academic do’s and don’ts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6539"/>
            <a:ext cx="8596668" cy="4644824"/>
          </a:xfrm>
        </p:spPr>
        <p:txBody>
          <a:bodyPr/>
          <a:lstStyle/>
          <a:p>
            <a:r>
              <a:rPr lang="en-GB" dirty="0" smtClean="0"/>
              <a:t>Which of these are academic / Not academic?</a:t>
            </a:r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1163781" y="1930401"/>
            <a:ext cx="4530437" cy="4611716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Passive 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could / might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 think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Phrasal </a:t>
            </a:r>
            <a:r>
              <a:rPr lang="en-GB" dirty="0"/>
              <a:t>Verbs </a:t>
            </a:r>
            <a:r>
              <a:rPr lang="en-GB" dirty="0" smtClean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Smith says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It has been argued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This shows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but / too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However, / In addition,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Smith argues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For 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algn="ctr"/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6309360" y="2801389"/>
            <a:ext cx="2618509" cy="30258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Academic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passive</a:t>
            </a:r>
          </a:p>
          <a:p>
            <a:pPr algn="ctr"/>
            <a:r>
              <a:rPr lang="en-GB" dirty="0" smtClean="0"/>
              <a:t>Could / might</a:t>
            </a:r>
            <a:endParaRPr lang="en-GB" dirty="0"/>
          </a:p>
          <a:p>
            <a:pPr algn="ctr"/>
            <a:r>
              <a:rPr lang="en-GB" dirty="0" smtClean="0"/>
              <a:t>It has been argued</a:t>
            </a:r>
          </a:p>
          <a:p>
            <a:pPr algn="ctr"/>
            <a:r>
              <a:rPr lang="en-GB" dirty="0" smtClean="0"/>
              <a:t>This shows</a:t>
            </a:r>
            <a:endParaRPr lang="en-GB" dirty="0"/>
          </a:p>
          <a:p>
            <a:pPr algn="ctr"/>
            <a:r>
              <a:rPr lang="en-GB" dirty="0" smtClean="0"/>
              <a:t>However, / In addition</a:t>
            </a:r>
          </a:p>
          <a:p>
            <a:pPr algn="ctr"/>
            <a:r>
              <a:rPr lang="en-GB" dirty="0" smtClean="0"/>
              <a:t>Smith argues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9096895" y="2801388"/>
            <a:ext cx="2618509" cy="30258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Not Academic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I think</a:t>
            </a:r>
          </a:p>
          <a:p>
            <a:pPr algn="ctr"/>
            <a:r>
              <a:rPr lang="en-GB" dirty="0" smtClean="0"/>
              <a:t>But too</a:t>
            </a:r>
          </a:p>
          <a:p>
            <a:pPr algn="ctr"/>
            <a:r>
              <a:rPr lang="en-GB" dirty="0" smtClean="0"/>
              <a:t>Smith says</a:t>
            </a:r>
          </a:p>
          <a:p>
            <a:pPr algn="ctr"/>
            <a:r>
              <a:rPr lang="en-GB" dirty="0" smtClean="0"/>
              <a:t>For me</a:t>
            </a:r>
          </a:p>
          <a:p>
            <a:pPr algn="ctr"/>
            <a:r>
              <a:rPr lang="en-GB" dirty="0" smtClean="0"/>
              <a:t>Phrasal verbs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205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Practice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what we have just seen, what is wrong with this sentence?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i="1" dirty="0" smtClean="0"/>
              <a:t>In this essay I’m going to try to look at why healthcare with robots is not really a very good thing in my opinion.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27586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Practice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what we have just seen, what is wrong with this sentence?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i="1" dirty="0" smtClean="0"/>
              <a:t>In this essay </a:t>
            </a:r>
            <a:r>
              <a:rPr lang="en-GB" i="1" dirty="0" smtClean="0">
                <a:solidFill>
                  <a:srgbClr val="FF0000"/>
                </a:solidFill>
              </a:rPr>
              <a:t>I’m</a:t>
            </a:r>
            <a:r>
              <a:rPr lang="en-GB" i="1" dirty="0" smtClean="0"/>
              <a:t> </a:t>
            </a:r>
            <a:r>
              <a:rPr lang="en-GB" i="1" dirty="0" smtClean="0">
                <a:solidFill>
                  <a:srgbClr val="FF0000"/>
                </a:solidFill>
              </a:rPr>
              <a:t>going </a:t>
            </a:r>
            <a:r>
              <a:rPr lang="en-GB" i="1" dirty="0" smtClean="0">
                <a:solidFill>
                  <a:srgbClr val="0070C0"/>
                </a:solidFill>
              </a:rPr>
              <a:t>to try to </a:t>
            </a:r>
            <a:r>
              <a:rPr lang="en-GB" i="1" dirty="0" smtClean="0">
                <a:solidFill>
                  <a:srgbClr val="00B050"/>
                </a:solidFill>
              </a:rPr>
              <a:t>look at </a:t>
            </a:r>
            <a:r>
              <a:rPr lang="en-GB" i="1" dirty="0" smtClean="0"/>
              <a:t>why healthcare with robots is not </a:t>
            </a:r>
            <a:r>
              <a:rPr lang="en-GB" i="1" dirty="0" smtClean="0">
                <a:solidFill>
                  <a:srgbClr val="00B050"/>
                </a:solidFill>
              </a:rPr>
              <a:t>really a very good </a:t>
            </a:r>
            <a:r>
              <a:rPr lang="en-GB" i="1" dirty="0" smtClean="0">
                <a:solidFill>
                  <a:srgbClr val="0070C0"/>
                </a:solidFill>
              </a:rPr>
              <a:t>thing</a:t>
            </a:r>
            <a:r>
              <a:rPr lang="en-GB" i="1" dirty="0" smtClean="0">
                <a:solidFill>
                  <a:srgbClr val="FF0000"/>
                </a:solidFill>
              </a:rPr>
              <a:t> in my opinion.</a:t>
            </a:r>
          </a:p>
          <a:p>
            <a:pPr marL="0" indent="0">
              <a:buNone/>
            </a:pPr>
            <a:endParaRPr lang="en-GB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Red - subjective 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0070C0"/>
                </a:solidFill>
              </a:rPr>
              <a:t>Blue – vague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00B050"/>
                </a:solidFill>
              </a:rPr>
              <a:t>Green – phrasal verb / vocab / register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0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Rewrite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Now rewrite this sentence: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i="1" dirty="0">
                <a:solidFill>
                  <a:schemeClr val="tx1"/>
                </a:solidFill>
              </a:rPr>
              <a:t>In this essay I’m going to try to look at why healthcare with robots is not really a very good thing in my opinion.</a:t>
            </a:r>
          </a:p>
          <a:p>
            <a:pPr marL="0" indent="0">
              <a:buNone/>
            </a:pPr>
            <a:endParaRPr lang="en-GB" i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185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which is really cute, makes us see how a robot is used in an old people’s home. This is good. All old people need Paro. Some people 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information is unnecessary?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115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</a:t>
            </a:r>
            <a:r>
              <a:rPr lang="en-GB" sz="2000" i="1" dirty="0" smtClean="0">
                <a:solidFill>
                  <a:schemeClr val="accent5"/>
                </a:solidFill>
              </a:rPr>
              <a:t>which is really cute,</a:t>
            </a:r>
            <a:r>
              <a:rPr lang="en-GB" sz="2000" i="1" dirty="0" smtClean="0"/>
              <a:t> makes us see how a robot is used in an old people’s home. This is good. </a:t>
            </a:r>
            <a:r>
              <a:rPr lang="en-GB" sz="2000" i="1" dirty="0" smtClean="0">
                <a:solidFill>
                  <a:schemeClr val="accent5"/>
                </a:solidFill>
              </a:rPr>
              <a:t>All old people need Paro</a:t>
            </a:r>
            <a:r>
              <a:rPr lang="en-GB" sz="2000" i="1" dirty="0" smtClean="0"/>
              <a:t>. Some people 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information is unnecessary?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38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which is really cute, makes us see how a robot is used in an old people’s home. This is good. All old people need Paro. Some people 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information should be hedged?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0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</a:t>
            </a:r>
            <a:r>
              <a:rPr lang="en-GB" sz="2000" i="1" dirty="0"/>
              <a:t>which is really cute, </a:t>
            </a:r>
            <a:r>
              <a:rPr lang="en-GB" sz="2000" i="1" dirty="0" smtClean="0"/>
              <a:t>makes us see how a robot </a:t>
            </a:r>
            <a:r>
              <a:rPr lang="en-GB" sz="2000" i="1" dirty="0" smtClean="0">
                <a:solidFill>
                  <a:schemeClr val="accent5"/>
                </a:solidFill>
              </a:rPr>
              <a:t>is used </a:t>
            </a:r>
            <a:r>
              <a:rPr lang="en-GB" sz="2000" i="1" dirty="0" smtClean="0"/>
              <a:t>in an old people’s home. This </a:t>
            </a:r>
            <a:r>
              <a:rPr lang="en-GB" sz="2000" i="1" dirty="0" smtClean="0">
                <a:solidFill>
                  <a:schemeClr val="accent5"/>
                </a:solidFill>
              </a:rPr>
              <a:t>is good</a:t>
            </a:r>
            <a:r>
              <a:rPr lang="en-GB" sz="2000" i="1" dirty="0" smtClean="0"/>
              <a:t>. </a:t>
            </a:r>
            <a:r>
              <a:rPr lang="en-GB" sz="2000" i="1" dirty="0" smtClean="0">
                <a:solidFill>
                  <a:schemeClr val="accent5"/>
                </a:solidFill>
              </a:rPr>
              <a:t>All old people need Paro</a:t>
            </a:r>
            <a:r>
              <a:rPr lang="en-GB" sz="2000" i="1" dirty="0" smtClean="0"/>
              <a:t>. Some people think that Paro </a:t>
            </a:r>
            <a:r>
              <a:rPr lang="en-GB" sz="2000" i="1" dirty="0" smtClean="0">
                <a:solidFill>
                  <a:schemeClr val="accent5"/>
                </a:solidFill>
              </a:rPr>
              <a:t>is not helpful </a:t>
            </a:r>
            <a:r>
              <a:rPr lang="en-GB" sz="2000" i="1" dirty="0" smtClean="0"/>
              <a:t>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information should be hedged?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21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which is really cute, makes us see how a robot is used in an old people’s home. This is good. All old people need Paro. Some people 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information is vague?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824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which is really cute, makes us see how a robot is used in an old people’s home. This is good. All old people need Paro. </a:t>
            </a:r>
            <a:r>
              <a:rPr lang="en-GB" sz="2000" i="1" dirty="0" smtClean="0">
                <a:solidFill>
                  <a:schemeClr val="accent5"/>
                </a:solidFill>
              </a:rPr>
              <a:t>Some people </a:t>
            </a:r>
            <a:r>
              <a:rPr lang="en-GB" sz="2000" i="1" dirty="0" smtClean="0"/>
              <a:t>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information is vague?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83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which is really cute, makes us see how a robot is used in an old people’s home. This is good. All old people need Paro. Some people 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linking device could be used here?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63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which is really cute, makes us see how a robot is used in an old people’s home. This is good. All old people need Paro. However, some people 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Which linking device could be used here?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287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wrong here?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i="1" dirty="0" smtClean="0"/>
              <a:t>The example of Paro, which is really cute, makes us see how a robot is used in an old people’s home. This is good. All old people need Paro. However, some people think that Paro is not helpful for old people.</a:t>
            </a:r>
            <a:endParaRPr lang="en-GB" sz="2000" i="1" dirty="0"/>
          </a:p>
        </p:txBody>
      </p:sp>
      <p:sp>
        <p:nvSpPr>
          <p:cNvPr id="4" name="Cloud 3"/>
          <p:cNvSpPr/>
          <p:nvPr/>
        </p:nvSpPr>
        <p:spPr>
          <a:xfrm>
            <a:off x="847898" y="3782291"/>
            <a:ext cx="5478087" cy="19618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What else could be changed here to improve it?</a:t>
            </a:r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6325985" y="4045732"/>
            <a:ext cx="3541222" cy="19285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Now rewrite and add in all the changes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49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718</Words>
  <Application>Microsoft Office PowerPoint</Application>
  <PresentationFormat>Widescreen</PresentationFormat>
  <Paragraphs>101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</vt:lpstr>
      <vt:lpstr>Style / Register</vt:lpstr>
      <vt:lpstr>Academic do’s and don’ts</vt:lpstr>
      <vt:lpstr>Academic do’s and don’ts</vt:lpstr>
      <vt:lpstr>Practice </vt:lpstr>
      <vt:lpstr>Practice </vt:lpstr>
      <vt:lpstr>Rewrite</vt:lpstr>
      <vt:lpstr>What is wrong here?</vt:lpstr>
      <vt:lpstr>What is wrong here?</vt:lpstr>
      <vt:lpstr>What is wrong here?</vt:lpstr>
      <vt:lpstr>What is wrong here?</vt:lpstr>
      <vt:lpstr>What is wrong here?</vt:lpstr>
      <vt:lpstr>What is wrong here?</vt:lpstr>
      <vt:lpstr>What is wrong here?</vt:lpstr>
      <vt:lpstr>What is wrong here?</vt:lpstr>
      <vt:lpstr>What is wrong here?</vt:lpstr>
    </vt:vector>
  </TitlesOfParts>
  <Company>Queen Mary,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Style / Register</dc:title>
  <dc:creator>Mark Heffernan</dc:creator>
  <cp:lastModifiedBy>Mark Heffernan</cp:lastModifiedBy>
  <cp:revision>4</cp:revision>
  <dcterms:created xsi:type="dcterms:W3CDTF">2018-02-28T14:02:23Z</dcterms:created>
  <dcterms:modified xsi:type="dcterms:W3CDTF">2018-02-28T14:57:21Z</dcterms:modified>
</cp:coreProperties>
</file>